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Interstate 1" panose="020B0604020202020204" charset="0"/>
      <p:regular r:id="rId33"/>
    </p:embeddedFont>
    <p:embeddedFont>
      <p:font typeface="Interstate 2" panose="020B0604020202020204" charset="0"/>
      <p:regular r:id="rId34"/>
    </p:embeddedFont>
    <p:embeddedFont>
      <p:font typeface="Interstate 3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6283" autoAdjust="0"/>
  </p:normalViewPr>
  <p:slideViewPr>
    <p:cSldViewPr>
      <p:cViewPr varScale="1">
        <p:scale>
          <a:sx n="39" d="100"/>
          <a:sy n="39" d="100"/>
        </p:scale>
        <p:origin x="72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de Graaf" userId="ab177ade-0408-41fe-a273-dca42ab54608" providerId="ADAL" clId="{2C6A8FD5-D65A-4622-B2DE-17D1B3364295}"/>
    <pc:docChg chg="undo custSel modSld sldOrd">
      <pc:chgData name="Simone de Graaf" userId="ab177ade-0408-41fe-a273-dca42ab54608" providerId="ADAL" clId="{2C6A8FD5-D65A-4622-B2DE-17D1B3364295}" dt="2023-10-10T13:14:47.401" v="32" actId="20577"/>
      <pc:docMkLst>
        <pc:docMk/>
      </pc:docMkLst>
      <pc:sldChg chg="modSp mod ord">
        <pc:chgData name="Simone de Graaf" userId="ab177ade-0408-41fe-a273-dca42ab54608" providerId="ADAL" clId="{2C6A8FD5-D65A-4622-B2DE-17D1B3364295}" dt="2023-10-10T13:14:47.401" v="32" actId="20577"/>
        <pc:sldMkLst>
          <pc:docMk/>
          <pc:sldMk cId="0" sldId="279"/>
        </pc:sldMkLst>
        <pc:spChg chg="mod">
          <ac:chgData name="Simone de Graaf" userId="ab177ade-0408-41fe-a273-dca42ab54608" providerId="ADAL" clId="{2C6A8FD5-D65A-4622-B2DE-17D1B3364295}" dt="2023-10-10T13:14:47.401" v="32" actId="20577"/>
          <ac:spMkLst>
            <pc:docMk/>
            <pc:sldMk cId="0" sldId="279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66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bgZPnLXsxf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4S75hUuTNc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9754283" y="3375768"/>
            <a:ext cx="6532180" cy="3947281"/>
          </a:xfrm>
          <a:custGeom>
            <a:avLst/>
            <a:gdLst/>
            <a:ahLst/>
            <a:cxnLst/>
            <a:rect l="l" t="t" r="r" b="b"/>
            <a:pathLst>
              <a:path w="6532180" h="3947281">
                <a:moveTo>
                  <a:pt x="0" y="0"/>
                </a:moveTo>
                <a:lnTo>
                  <a:pt x="6532180" y="0"/>
                </a:lnTo>
                <a:lnTo>
                  <a:pt x="6532180" y="3947281"/>
                </a:lnTo>
                <a:lnTo>
                  <a:pt x="0" y="3947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9144000" y="2110468"/>
            <a:ext cx="8115300" cy="693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  <a:endParaRPr lang="en-US" sz="2700">
              <a:solidFill>
                <a:srgbClr val="000000"/>
              </a:solidFill>
              <a:latin typeface="Interstate 1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7" name="Group 17"/>
          <p:cNvGrpSpPr/>
          <p:nvPr/>
        </p:nvGrpSpPr>
        <p:grpSpPr>
          <a:xfrm>
            <a:off x="13055130" y="4129297"/>
            <a:ext cx="293040" cy="256410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055130" y="5501433"/>
            <a:ext cx="293040" cy="256410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055130" y="6872268"/>
            <a:ext cx="293040" cy="256410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055130" y="7817336"/>
            <a:ext cx="293040" cy="256410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  <p:sp>
        <p:nvSpPr>
          <p:cNvPr id="30" name="Freeform 30"/>
          <p:cNvSpPr/>
          <p:nvPr/>
        </p:nvSpPr>
        <p:spPr>
          <a:xfrm>
            <a:off x="1636022" y="2574767"/>
            <a:ext cx="5425722" cy="5137465"/>
          </a:xfrm>
          <a:custGeom>
            <a:avLst/>
            <a:gdLst/>
            <a:ahLst/>
            <a:cxnLst/>
            <a:rect l="l" t="t" r="r" b="b"/>
            <a:pathLst>
              <a:path w="5425722" h="5137465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73" r="-33463" b="-1373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2567668"/>
            <a:ext cx="4957909" cy="3086100"/>
            <a:chOff x="0" y="0"/>
            <a:chExt cx="1305787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665046" y="2567668"/>
            <a:ext cx="4957909" cy="3086100"/>
            <a:chOff x="0" y="0"/>
            <a:chExt cx="1305787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854170" y="2849608"/>
            <a:ext cx="4579661" cy="24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1383393"/>
            <a:ext cx="162306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301391" y="2567668"/>
            <a:ext cx="4957909" cy="3086100"/>
            <a:chOff x="0" y="0"/>
            <a:chExt cx="130578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846873" y="6115712"/>
            <a:ext cx="4957909" cy="3086100"/>
            <a:chOff x="0" y="0"/>
            <a:chExt cx="1305787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3218" y="6115712"/>
            <a:ext cx="4957909" cy="3086100"/>
            <a:chOff x="0" y="0"/>
            <a:chExt cx="1305787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217824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week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in het Glazen Huis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makkelijk volhouden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490515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672342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5.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035997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1658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292" b="-41230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02903" y="2674962"/>
            <a:ext cx="7156397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50857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02903" y="8039125"/>
            <a:ext cx="715639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02903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028700" y="1837418"/>
            <a:ext cx="7571529" cy="5044531"/>
          </a:xfrm>
          <a:custGeom>
            <a:avLst/>
            <a:gdLst/>
            <a:ahLst/>
            <a:cxnLst/>
            <a:rect l="l" t="t" r="r" b="b"/>
            <a:pathLst>
              <a:path w="7571529" h="5044531">
                <a:moveTo>
                  <a:pt x="0" y="0"/>
                </a:moveTo>
                <a:lnTo>
                  <a:pt x="7571529" y="0"/>
                </a:lnTo>
                <a:lnTo>
                  <a:pt x="7571529" y="5044531"/>
                </a:lnTo>
                <a:lnTo>
                  <a:pt x="0" y="5044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" b="-9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>
            <a:off x="968057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4" y="0"/>
                </a:lnTo>
                <a:lnTo>
                  <a:pt x="1501794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>
            <a:off x="303153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509530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>
            <a:off x="715907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>
            <a:off x="2488901" y="7659489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TextBox 22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02903" y="2778150"/>
            <a:ext cx="6708443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550857" y="2778150"/>
            <a:ext cx="6708443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krijgen een reeks van 5 foto's te zien. Elke foto is 30 seconden zichtbaar.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Noem alle woorden op die in jullie opkomen en waar dit dit mee associeert. Eén iemand noteert alle woorden op een A4-papier.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Deze woorden heb je straks nodig bij de brainstorm over actie-ideeën.</a:t>
            </a:r>
          </a:p>
        </p:txBody>
      </p:sp>
      <p:sp>
        <p:nvSpPr>
          <p:cNvPr id="25" name="Freeform 25"/>
          <p:cNvSpPr/>
          <p:nvPr/>
        </p:nvSpPr>
        <p:spPr>
          <a:xfrm>
            <a:off x="4583101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>
            <a:off x="6644728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TextBox 27"/>
          <p:cNvSpPr txBox="1"/>
          <p:nvPr/>
        </p:nvSpPr>
        <p:spPr>
          <a:xfrm>
            <a:off x="1335652" y="7507469"/>
            <a:ext cx="766604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groente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28106" y="7507469"/>
            <a:ext cx="708660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gezond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470762" y="7507469"/>
            <a:ext cx="75088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sporten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576562" y="7507469"/>
            <a:ext cx="72294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voetbal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67" r="-3867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89" r="-798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3962937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81228" y="5219163"/>
            <a:ext cx="7525544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0" y="1383393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778150"/>
            <a:ext cx="15782646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endParaRPr/>
          </a:p>
          <a:p>
            <a:pPr>
              <a:lnSpc>
                <a:spcPts val="3499"/>
              </a:lnSpc>
            </a:pPr>
            <a:endParaRPr/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79783" y="2778150"/>
            <a:ext cx="15779517" cy="573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10 minuten de tijd om actie-ideeën te bedenken voor 3FM Serious Request. Doe dit als volgt: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Gebruik de woorden die je hebt opgeschreven. Om bij het eerder gebruikte voorbeeld te blijven: 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bloemkool - groente - gezond - sportschool - voetbal - spieren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Kies het woord uit dat jou het meest aanspreekt. Bijvoorbeeld: ‘voetbal’.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Probeer rondom dit woord acties te bedenken. Bijvoorbeeld bij het woord ‘voetbal’: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voetbaltoernooi in de nacht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Voetballen met bejaarden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Tienduizend keer de bal hooghouden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Schrijf de actie-ideeën op een post-it. Schrijf ze zo op dat anderen ze zonder context kunnen begrijpen.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2882925"/>
            <a:ext cx="7113318" cy="5020092"/>
            <a:chOff x="0" y="0"/>
            <a:chExt cx="9484424" cy="6693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484424" cy="6693456"/>
            </a:xfrm>
            <a:custGeom>
              <a:avLst/>
              <a:gdLst/>
              <a:ahLst/>
              <a:cxnLst/>
              <a:rect l="l" t="t" r="r" b="b"/>
              <a:pathLst>
                <a:path w="9484424" h="6693456">
                  <a:moveTo>
                    <a:pt x="0" y="0"/>
                  </a:moveTo>
                  <a:lnTo>
                    <a:pt x="9484424" y="0"/>
                  </a:lnTo>
                  <a:lnTo>
                    <a:pt x="9484424" y="6693456"/>
                  </a:lnTo>
                  <a:lnTo>
                    <a:pt x="0" y="6693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0848" b="-20848"/>
              </a:stretch>
            </a:blipFill>
          </p:spPr>
          <p:txBody>
            <a:bodyPr/>
            <a:lstStyle/>
            <a:p>
              <a:endParaRPr lang="nl-NL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3549567" y="5527504"/>
              <a:ext cx="567892" cy="589223"/>
              <a:chOff x="0" y="0"/>
              <a:chExt cx="112176" cy="1163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2176" cy="116390"/>
              </a:xfrm>
              <a:custGeom>
                <a:avLst/>
                <a:gdLst/>
                <a:ahLst/>
                <a:cxnLst/>
                <a:rect l="l" t="t" r="r" b="b"/>
                <a:pathLst>
                  <a:path w="112176" h="116390">
                    <a:moveTo>
                      <a:pt x="0" y="0"/>
                    </a:moveTo>
                    <a:lnTo>
                      <a:pt x="112176" y="0"/>
                    </a:lnTo>
                    <a:lnTo>
                      <a:pt x="112176" y="116390"/>
                    </a:lnTo>
                    <a:lnTo>
                      <a:pt x="0" y="116390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04775"/>
                <a:ext cx="812800" cy="917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8346258" y="1359992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02903" y="2778150"/>
            <a:ext cx="7156397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Interstate 3"/>
              </a:rPr>
              <a:t>Je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krijgt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nu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vijf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punten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(stickers) die je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plakt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bij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ideeën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van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anderen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die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jij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best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vindt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1"/>
              </a:rPr>
              <a:t>Welke</a:t>
            </a:r>
            <a:r>
              <a:rPr lang="en-US" sz="2499" dirty="0">
                <a:solidFill>
                  <a:srgbClr val="000000"/>
                </a:solidFill>
                <a:latin typeface="Interstate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1"/>
              </a:rPr>
              <a:t>ideeën</a:t>
            </a:r>
            <a:r>
              <a:rPr lang="en-US" sz="2499" dirty="0">
                <a:solidFill>
                  <a:srgbClr val="000000"/>
                </a:solidFill>
                <a:latin typeface="Interstate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1"/>
              </a:rPr>
              <a:t>hebben</a:t>
            </a:r>
            <a:r>
              <a:rPr lang="en-US" sz="2499" dirty="0">
                <a:solidFill>
                  <a:srgbClr val="000000"/>
                </a:solidFill>
                <a:latin typeface="Interstate 1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1"/>
              </a:rPr>
              <a:t>meeste</a:t>
            </a:r>
            <a:r>
              <a:rPr lang="en-US" sz="2499" dirty="0">
                <a:solidFill>
                  <a:srgbClr val="000000"/>
                </a:solidFill>
                <a:latin typeface="Interstate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1"/>
              </a:rPr>
              <a:t>punten</a:t>
            </a:r>
            <a:r>
              <a:rPr lang="en-US" sz="2499" dirty="0">
                <a:solidFill>
                  <a:srgbClr val="000000"/>
                </a:solidFill>
                <a:latin typeface="Interstate 1"/>
              </a:rPr>
              <a:t>?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1"/>
            </a:endParaRPr>
          </a:p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Interstate 3"/>
              </a:rPr>
              <a:t>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drie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ideeën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met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hoogste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score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worden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klassikaal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verder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toegelicht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door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degene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die het idee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heeft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bedacht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690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kerstmarkt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sportwedstrijd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talentenjacht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bakwedstrijd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, marathon,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buurt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- of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klassenfeest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te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organiseren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Interstate 3"/>
              </a:rPr>
              <a:t>Of door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zangoptreden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met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kerstliedjes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te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organiseren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of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pubquiz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bingoavond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of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filmavond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te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houden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bij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jou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op school. 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Interstate 3"/>
              </a:rPr>
              <a:t>Je mag zo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creatief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zijn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als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je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zelf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wil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814" r="-188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 dirty="0" err="1">
                <a:solidFill>
                  <a:srgbClr val="FF8C00"/>
                </a:solidFill>
                <a:latin typeface="Interstate 2"/>
              </a:rPr>
              <a:t>Kom</a:t>
            </a:r>
            <a:r>
              <a:rPr lang="en-US" sz="5000" dirty="0">
                <a:solidFill>
                  <a:srgbClr val="FF8C00"/>
                </a:solidFill>
                <a:latin typeface="Interstate 2"/>
              </a:rPr>
              <a:t> </a:t>
            </a:r>
            <a:r>
              <a:rPr lang="en-US" sz="5000" dirty="0" err="1">
                <a:solidFill>
                  <a:srgbClr val="FF8C00"/>
                </a:solidFill>
                <a:latin typeface="Interstate 2"/>
              </a:rPr>
              <a:t>jij</a:t>
            </a:r>
            <a:r>
              <a:rPr lang="en-US" sz="5000" dirty="0">
                <a:solidFill>
                  <a:srgbClr val="FF8C00"/>
                </a:solidFill>
                <a:latin typeface="Interstate 2"/>
              </a:rPr>
              <a:t> met </a:t>
            </a:r>
            <a:r>
              <a:rPr lang="en-US" sz="5000" dirty="0" err="1">
                <a:solidFill>
                  <a:srgbClr val="FF8C00"/>
                </a:solidFill>
                <a:latin typeface="Interstate 2"/>
              </a:rPr>
              <a:t>jouw</a:t>
            </a:r>
            <a:r>
              <a:rPr lang="en-US" sz="5000" dirty="0">
                <a:solidFill>
                  <a:srgbClr val="FF8C00"/>
                </a:solidFill>
                <a:latin typeface="Interstate 2"/>
              </a:rPr>
              <a:t> </a:t>
            </a:r>
            <a:r>
              <a:rPr lang="en-US" sz="5000" dirty="0" err="1">
                <a:solidFill>
                  <a:srgbClr val="FF8C00"/>
                </a:solidFill>
                <a:latin typeface="Interstate 2"/>
              </a:rPr>
              <a:t>jaar</a:t>
            </a:r>
            <a:r>
              <a:rPr lang="en-US" sz="5000" dirty="0">
                <a:solidFill>
                  <a:srgbClr val="FF8C00"/>
                </a:solidFill>
                <a:latin typeface="Interstate 2"/>
              </a:rPr>
              <a:t> in </a:t>
            </a:r>
            <a:r>
              <a:rPr lang="en-US" sz="5000" dirty="0" err="1">
                <a:solidFill>
                  <a:srgbClr val="FF8C00"/>
                </a:solidFill>
                <a:latin typeface="Interstate 2"/>
              </a:rPr>
              <a:t>actie</a:t>
            </a:r>
            <a:r>
              <a:rPr lang="en-US" sz="5000" dirty="0">
                <a:solidFill>
                  <a:srgbClr val="FF8C00"/>
                </a:solidFill>
                <a:latin typeface="Interstate 2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179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 hebben al een actiepagina voor jullie aangemaakt! Ga naar: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1"/>
                </a:solidFill>
                <a:latin typeface="Interstate 3"/>
              </a:rPr>
              <a:t>npo3fm.nl/kominactie/acties/...............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96103" y="158300"/>
              <a:ext cx="11642937" cy="1103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Bekijk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het </a:t>
              </a: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filmpje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van Sophie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14" r="-188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3FM Serious Request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in actie voor ALS!  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Glazen Huis van 3FM Serious Request staat dit jaar op de Grote Markt in Nijmegen.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Drie 3FM-dj's voeren een week lang actie en mogen het Glazen Huis niet uit.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Ze kunnen niet vrij bewegen, net als bij mensen die leven met ALS.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Daarom zamelen we dit jaar geld in voor de strijd tegen ALS!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600651"/>
            <a:ext cx="9663743" cy="6442495"/>
          </a:xfrm>
          <a:custGeom>
            <a:avLst/>
            <a:gdLst/>
            <a:ahLst/>
            <a:cxnLst/>
            <a:rect l="l" t="t" r="r" b="b"/>
            <a:pathLst>
              <a:path w="9663743" h="6442495">
                <a:moveTo>
                  <a:pt x="0" y="0"/>
                </a:moveTo>
                <a:lnTo>
                  <a:pt x="9663743" y="0"/>
                </a:lnTo>
                <a:lnTo>
                  <a:pt x="9663743" y="6442496"/>
                </a:lnTo>
                <a:lnTo>
                  <a:pt x="0" y="6442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-3306942" y="0"/>
            <a:ext cx="7962998" cy="5305348"/>
          </a:xfrm>
          <a:custGeom>
            <a:avLst/>
            <a:gdLst/>
            <a:ahLst/>
            <a:cxnLst/>
            <a:rect l="l" t="t" r="r" b="b"/>
            <a:pathLst>
              <a:path w="7962998" h="5305348">
                <a:moveTo>
                  <a:pt x="0" y="0"/>
                </a:moveTo>
                <a:lnTo>
                  <a:pt x="7962998" y="0"/>
                </a:lnTo>
                <a:lnTo>
                  <a:pt x="7962998" y="5305348"/>
                </a:lnTo>
                <a:lnTo>
                  <a:pt x="0" y="530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>
            <a:off x="4960560" y="371240"/>
            <a:ext cx="4703183" cy="4934108"/>
          </a:xfrm>
          <a:custGeom>
            <a:avLst/>
            <a:gdLst/>
            <a:ahLst/>
            <a:cxnLst/>
            <a:rect l="l" t="t" r="r" b="b"/>
            <a:pathLst>
              <a:path w="4703183" h="4934108">
                <a:moveTo>
                  <a:pt x="0" y="0"/>
                </a:moveTo>
                <a:lnTo>
                  <a:pt x="4703183" y="0"/>
                </a:lnTo>
                <a:lnTo>
                  <a:pt x="4703183" y="4934108"/>
                </a:lnTo>
                <a:lnTo>
                  <a:pt x="0" y="4934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573" r="-28791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5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TextBox 19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Tijdens de week van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het Glazen Huis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10840" y="3472543"/>
            <a:ext cx="6548460" cy="489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Live uitzendingen met bijzondere verhalen​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Vele (muziek)optredens van bekende artiesten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Actievoerders en scholieren die de cheque van hun actie komen brengen​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​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Tienduizenden bezoekers die bij het Glazen Huis komen kijken 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106" r="-3410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Stichting ALS Nederland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geld dat opgehaald wordt met 3FM Serious Request gaat dit jaar naar Stichting ALS Nederland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Onderzoek naar de oorzaak en behandeling van ALS en verwante ziekten PSMA en PLS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Hulpmiddelen die de kwaliteit van leven van patiënten en hun naasten verbeteren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9144000" y="1383393"/>
            <a:ext cx="811530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Over de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ziekte ALS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3472543"/>
            <a:ext cx="8115300" cy="577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In Nederland leven ongeveer 1.500 mensen met ALS (Amyotrofishe Laterale Sclerose) en dezelfde soort ziekten PSMA en PLS.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Elk jaar overlijden er 500 patiënten en komen er 500 bij​.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89871" y="158300"/>
              <a:ext cx="11455399" cy="1103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Bekijk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het </a:t>
              </a: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verhaal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van Geert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87B8ABFA0A274199FE77E835B0C6ED" ma:contentTypeVersion="20" ma:contentTypeDescription="Een nieuw document maken." ma:contentTypeScope="" ma:versionID="0cb7f2dad8711679a5612a7acf0390f3">
  <xsd:schema xmlns:xsd="http://www.w3.org/2001/XMLSchema" xmlns:xs="http://www.w3.org/2001/XMLSchema" xmlns:p="http://schemas.microsoft.com/office/2006/metadata/properties" xmlns:ns2="fdc72594-5e06-47bf-971c-48d351b97bd9" xmlns:ns3="b4c68fa6-570f-4821-b0ee-02a174e54c5c" targetNamespace="http://schemas.microsoft.com/office/2006/metadata/properties" ma:root="true" ma:fieldsID="edcf0e04385f83081fe336e17feee99d" ns2:_="" ns3:_="">
    <xsd:import namespace="fdc72594-5e06-47bf-971c-48d351b97bd9"/>
    <xsd:import namespace="b4c68fa6-570f-4821-b0ee-02a174e54c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Afbeelding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72594-5e06-47bf-971c-48d351b97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a96e1204-c06f-438b-b1d0-f5d1391d479b}" ma:internalName="TaxCatchAll" ma:showField="CatchAllData" ma:web="fdc72594-5e06-47bf-971c-48d351b97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68fa6-570f-4821-b0ee-02a174e54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Afbeelding" ma:index="23" nillable="true" ma:displayName="Afbeelding" ma:format="Thumbnail" ma:internalName="Afbeelding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f9dcbef6-edd0-4679-974a-83bbd6688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78D89B-E6AC-497A-80DF-E259D934A4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c72594-5e06-47bf-971c-48d351b97bd9"/>
    <ds:schemaRef ds:uri="b4c68fa6-570f-4821-b0ee-02a174e54c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612A78-7E27-4243-B4E1-CFF0E3D74E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832</Words>
  <Application>Microsoft Office PowerPoint</Application>
  <PresentationFormat>Aangepast</PresentationFormat>
  <Paragraphs>173</Paragraphs>
  <Slides>24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Calibri</vt:lpstr>
      <vt:lpstr>Arial</vt:lpstr>
      <vt:lpstr>Interstate 2</vt:lpstr>
      <vt:lpstr>Interstate 3</vt:lpstr>
      <vt:lpstr>Interstate 1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Lesmateriaal - Presentatie - MBO jaar 3 &amp; 4 + HBO</dc:title>
  <cp:lastModifiedBy>Simone de Graaf</cp:lastModifiedBy>
  <cp:revision>2</cp:revision>
  <dcterms:created xsi:type="dcterms:W3CDTF">2006-08-16T00:00:00Z</dcterms:created>
  <dcterms:modified xsi:type="dcterms:W3CDTF">2023-10-10T13:14:50Z</dcterms:modified>
  <dc:identifier>DAFwXRZZHns</dc:identifier>
</cp:coreProperties>
</file>