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Interstate 1" panose="020B0604020202020204" charset="0"/>
      <p:regular r:id="rId22"/>
    </p:embeddedFont>
    <p:embeddedFont>
      <p:font typeface="Interstate 2" panose="020B0604020202020204" charset="0"/>
      <p:regular r:id="rId23"/>
    </p:embeddedFont>
    <p:embeddedFont>
      <p:font typeface="Interstate 3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005" autoAdjust="0"/>
  </p:normalViewPr>
  <p:slideViewPr>
    <p:cSldViewPr>
      <p:cViewPr varScale="1">
        <p:scale>
          <a:sx n="73" d="100"/>
          <a:sy n="73" d="100"/>
        </p:scale>
        <p:origin x="51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Relationship Id="rId30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e de Graaf" userId="62bee8cc-ce1a-449d-ba54-9b2efdbd5863" providerId="ADAL" clId="{1034BCE3-A030-4B56-8F92-AF949518F6FB}"/>
    <pc:docChg chg="modSld">
      <pc:chgData name="Simone de Graaf" userId="62bee8cc-ce1a-449d-ba54-9b2efdbd5863" providerId="ADAL" clId="{1034BCE3-A030-4B56-8F92-AF949518F6FB}" dt="2023-10-06T06:33:12.950" v="3" actId="207"/>
      <pc:docMkLst>
        <pc:docMk/>
      </pc:docMkLst>
      <pc:sldChg chg="modSp mod">
        <pc:chgData name="Simone de Graaf" userId="62bee8cc-ce1a-449d-ba54-9b2efdbd5863" providerId="ADAL" clId="{1034BCE3-A030-4B56-8F92-AF949518F6FB}" dt="2023-10-06T06:32:54.608" v="1" actId="207"/>
        <pc:sldMkLst>
          <pc:docMk/>
          <pc:sldMk cId="0" sldId="259"/>
        </pc:sldMkLst>
        <pc:spChg chg="mod">
          <ac:chgData name="Simone de Graaf" userId="62bee8cc-ce1a-449d-ba54-9b2efdbd5863" providerId="ADAL" clId="{1034BCE3-A030-4B56-8F92-AF949518F6FB}" dt="2023-10-06T06:32:54.608" v="1" actId="207"/>
          <ac:spMkLst>
            <pc:docMk/>
            <pc:sldMk cId="0" sldId="259"/>
            <ac:spMk id="7" creationId="{00000000-0000-0000-0000-000000000000}"/>
          </ac:spMkLst>
        </pc:spChg>
      </pc:sldChg>
      <pc:sldChg chg="modSp mod">
        <pc:chgData name="Simone de Graaf" userId="62bee8cc-ce1a-449d-ba54-9b2efdbd5863" providerId="ADAL" clId="{1034BCE3-A030-4B56-8F92-AF949518F6FB}" dt="2023-10-06T06:33:12.950" v="3" actId="207"/>
        <pc:sldMkLst>
          <pc:docMk/>
          <pc:sldMk cId="0" sldId="262"/>
        </pc:sldMkLst>
        <pc:spChg chg="mod">
          <ac:chgData name="Simone de Graaf" userId="62bee8cc-ce1a-449d-ba54-9b2efdbd5863" providerId="ADAL" clId="{1034BCE3-A030-4B56-8F92-AF949518F6FB}" dt="2023-10-06T06:33:12.950" v="3" actId="207"/>
          <ac:spMkLst>
            <pc:docMk/>
            <pc:sldMk cId="0" sldId="262"/>
            <ac:spMk id="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06.10.2023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bgZPnLXsxf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4S75hUuTNcI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111" b="-13111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>
            <a:off x="9754283" y="3375768"/>
            <a:ext cx="6532180" cy="3947281"/>
          </a:xfrm>
          <a:custGeom>
            <a:avLst/>
            <a:gdLst/>
            <a:ahLst/>
            <a:cxnLst/>
            <a:rect l="l" t="t" r="r" b="b"/>
            <a:pathLst>
              <a:path w="6532180" h="3947281">
                <a:moveTo>
                  <a:pt x="0" y="0"/>
                </a:moveTo>
                <a:lnTo>
                  <a:pt x="6532180" y="0"/>
                </a:lnTo>
                <a:lnTo>
                  <a:pt x="6532180" y="3947281"/>
                </a:lnTo>
                <a:lnTo>
                  <a:pt x="0" y="39472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49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0" y="4402138"/>
            <a:ext cx="18288000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>
                <a:solidFill>
                  <a:srgbClr val="FFFFFF"/>
                </a:solidFill>
                <a:latin typeface="Interstate 1"/>
              </a:rPr>
              <a:t>Ervaar wat ALS met je doet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51658" y="371240"/>
            <a:ext cx="10495658" cy="9630035"/>
          </a:xfrm>
          <a:custGeom>
            <a:avLst/>
            <a:gdLst/>
            <a:ahLst/>
            <a:cxnLst/>
            <a:rect l="l" t="t" r="r" b="b"/>
            <a:pathLst>
              <a:path w="10495658" h="9630035">
                <a:moveTo>
                  <a:pt x="0" y="0"/>
                </a:moveTo>
                <a:lnTo>
                  <a:pt x="10495658" y="0"/>
                </a:lnTo>
                <a:lnTo>
                  <a:pt x="10495658" y="9630035"/>
                </a:lnTo>
                <a:lnTo>
                  <a:pt x="0" y="9630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292" b="-41230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9144000" y="1383393"/>
            <a:ext cx="9144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Doe de test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02903" y="2674962"/>
            <a:ext cx="7156397" cy="91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Jullie gaan ervaren hoe het is om systematisch vragen te stellen: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550857" y="3825900"/>
            <a:ext cx="6708443" cy="398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één bedenkt een vraag voor de ander.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ander bedenkt een antwoord, maar geeft het antwoord niet.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vraagsteller moet door vragen te stellen achter het antwoord komen.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Maar: de ander mag niet praten en moet op een andere manier het antwoord communiceren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Weet je het antwoord? Draai dan de rollen om.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102903" y="8039125"/>
            <a:ext cx="7156397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2"/>
              </a:rPr>
              <a:t>Tip: denk goed na over de vragen die je stelt!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02903" y="3825900"/>
            <a:ext cx="6708443" cy="398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1.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2.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3.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4.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5.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49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0" y="4402138"/>
            <a:ext cx="18288000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>
                <a:solidFill>
                  <a:srgbClr val="FFFFFF"/>
                </a:solidFill>
                <a:latin typeface="Interstate 1"/>
              </a:rPr>
              <a:t>Kom in actie!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1028700" y="2882925"/>
            <a:ext cx="7113318" cy="5020092"/>
          </a:xfrm>
          <a:custGeom>
            <a:avLst/>
            <a:gdLst/>
            <a:ahLst/>
            <a:cxnLst/>
            <a:rect l="l" t="t" r="r" b="b"/>
            <a:pathLst>
              <a:path w="7113318" h="5020092">
                <a:moveTo>
                  <a:pt x="0" y="0"/>
                </a:moveTo>
                <a:lnTo>
                  <a:pt x="7113318" y="0"/>
                </a:lnTo>
                <a:lnTo>
                  <a:pt x="7113318" y="5020091"/>
                </a:lnTo>
                <a:lnTo>
                  <a:pt x="0" y="50200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9144000" y="1383393"/>
            <a:ext cx="9144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Brainstorm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02903" y="2778150"/>
            <a:ext cx="6708443" cy="354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1.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2.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3.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4.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550857" y="2778150"/>
            <a:ext cx="6708443" cy="398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Maak groepjes van vier.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Vul samen het brainstormblad in. Begin met je eigen ideeën.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Bespreek samen jullie ideeën.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Welke ideeën vinden jullie het best? Schrijf die in het midden.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1915" y="371240"/>
            <a:ext cx="10495658" cy="9630035"/>
          </a:xfrm>
          <a:custGeom>
            <a:avLst/>
            <a:gdLst/>
            <a:ahLst/>
            <a:cxnLst/>
            <a:rect l="l" t="t" r="r" b="b"/>
            <a:pathLst>
              <a:path w="10495658" h="9630035">
                <a:moveTo>
                  <a:pt x="0" y="0"/>
                </a:moveTo>
                <a:lnTo>
                  <a:pt x="10495658" y="0"/>
                </a:lnTo>
                <a:lnTo>
                  <a:pt x="10495658" y="9630035"/>
                </a:lnTo>
                <a:lnTo>
                  <a:pt x="0" y="96300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4690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10710840" y="1383393"/>
            <a:ext cx="654846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Haal geld op door...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10840" y="3472543"/>
            <a:ext cx="6660448" cy="398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Een kerstmarkt, sportwedstrijd, talentenjacht, bakwedstrijd, marathon, buurt- of klassenfeest te organiseren.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Of door een zangoptreden met kerstliedjes te organiseren of een pubquiz, bingoavond of filmavond te houden bij jou op school. 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Je mag zo creatief zijn als je zelf wil!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1915" y="371240"/>
            <a:ext cx="10495658" cy="9630035"/>
          </a:xfrm>
          <a:custGeom>
            <a:avLst/>
            <a:gdLst/>
            <a:ahLst/>
            <a:cxnLst/>
            <a:rect l="l" t="t" r="r" b="b"/>
            <a:pathLst>
              <a:path w="10495658" h="9630035">
                <a:moveTo>
                  <a:pt x="0" y="0"/>
                </a:moveTo>
                <a:lnTo>
                  <a:pt x="10495658" y="0"/>
                </a:lnTo>
                <a:lnTo>
                  <a:pt x="10495658" y="9630035"/>
                </a:lnTo>
                <a:lnTo>
                  <a:pt x="0" y="96300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814" r="-18814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10710840" y="1383393"/>
            <a:ext cx="6548460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Kom jij met jouw klas in actie?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10840" y="3472543"/>
            <a:ext cx="6548460" cy="179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We hebben al een actiepagina voor jullie aangemaakt! Ga naar: 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1"/>
                </a:solidFill>
                <a:latin typeface="Interstate 3"/>
              </a:rPr>
              <a:t>npo3fm.nl/kominactie/acties/...............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49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0" y="3962937"/>
            <a:ext cx="18288000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>
                <a:solidFill>
                  <a:srgbClr val="FFFFFF"/>
                </a:solidFill>
                <a:latin typeface="Interstate 1"/>
              </a:rPr>
              <a:t>Welkom!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81228" y="5219163"/>
            <a:ext cx="7525544" cy="857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Interstate 2"/>
              </a:rPr>
              <a:t>Wat gaan we doen vandaag?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49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0" y="4402138"/>
            <a:ext cx="18288000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>
                <a:solidFill>
                  <a:srgbClr val="FFFFFF"/>
                </a:solidFill>
                <a:latin typeface="Interstate 1"/>
              </a:rPr>
              <a:t>Even voorstellen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59" b="-9259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4030822" y="7466381"/>
            <a:ext cx="10108385" cy="1274417"/>
            <a:chOff x="0" y="0"/>
            <a:chExt cx="13477846" cy="169922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477846" cy="1699223"/>
              <a:chOff x="0" y="0"/>
              <a:chExt cx="2662291" cy="33564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662291" cy="335649"/>
              </a:xfrm>
              <a:custGeom>
                <a:avLst/>
                <a:gdLst/>
                <a:ahLst/>
                <a:cxnLst/>
                <a:rect l="l" t="t" r="r" b="b"/>
                <a:pathLst>
                  <a:path w="2662291" h="335649">
                    <a:moveTo>
                      <a:pt x="0" y="0"/>
                    </a:moveTo>
                    <a:lnTo>
                      <a:pt x="2662291" y="0"/>
                    </a:lnTo>
                    <a:lnTo>
                      <a:pt x="2662291" y="335649"/>
                    </a:lnTo>
                    <a:lnTo>
                      <a:pt x="0" y="335649"/>
                    </a:lnTo>
                    <a:close/>
                  </a:path>
                </a:pathLst>
              </a:custGeom>
              <a:solidFill>
                <a:srgbClr val="FF8C00"/>
              </a:solidFill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10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96103" y="158300"/>
              <a:ext cx="11642937" cy="11032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12"/>
                </a:lnSpc>
              </a:pPr>
              <a:r>
                <a:rPr lang="en-US" sz="5008" u="sng" dirty="0" err="1">
                  <a:solidFill>
                    <a:schemeClr val="bg1"/>
                  </a:solidFill>
                  <a:latin typeface="Interstate 1"/>
                  <a:hlinkClick r:id="rId4" tooltip="https://www.youtube.com/watch?v=bgZPnLXsxfU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Bekijk</a:t>
              </a:r>
              <a:r>
                <a:rPr lang="en-US" sz="5008" u="sng" dirty="0">
                  <a:solidFill>
                    <a:schemeClr val="bg1"/>
                  </a:solidFill>
                  <a:latin typeface="Interstate 1"/>
                  <a:hlinkClick r:id="rId4" tooltip="https://www.youtube.com/watch?v=bgZPnLXsxfU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het </a:t>
              </a:r>
              <a:r>
                <a:rPr lang="en-US" sz="5008" u="sng" dirty="0" err="1">
                  <a:solidFill>
                    <a:schemeClr val="bg1"/>
                  </a:solidFill>
                  <a:latin typeface="Interstate 1"/>
                  <a:hlinkClick r:id="rId4" tooltip="https://www.youtube.com/watch?v=bgZPnLXsxfU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filmpje</a:t>
              </a:r>
              <a:r>
                <a:rPr lang="en-US" sz="5008" u="sng" dirty="0">
                  <a:solidFill>
                    <a:schemeClr val="bg1"/>
                  </a:solidFill>
                  <a:latin typeface="Interstate 1"/>
                  <a:hlinkClick r:id="rId4" tooltip="https://www.youtube.com/watch?v=bgZPnLXsxfU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van Sophie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1915" y="371240"/>
            <a:ext cx="10495658" cy="9630035"/>
          </a:xfrm>
          <a:custGeom>
            <a:avLst/>
            <a:gdLst/>
            <a:ahLst/>
            <a:cxnLst/>
            <a:rect l="l" t="t" r="r" b="b"/>
            <a:pathLst>
              <a:path w="10495658" h="9630035">
                <a:moveTo>
                  <a:pt x="0" y="0"/>
                </a:moveTo>
                <a:lnTo>
                  <a:pt x="10495658" y="0"/>
                </a:lnTo>
                <a:lnTo>
                  <a:pt x="10495658" y="9630035"/>
                </a:lnTo>
                <a:lnTo>
                  <a:pt x="0" y="9630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814" r="-18814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10710840" y="1383393"/>
            <a:ext cx="6548460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3FM Serious Request</a:t>
            </a:r>
          </a:p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in actie voor ALS!  ​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10840" y="3472543"/>
            <a:ext cx="6548460" cy="533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Het Glazen Huis van 3FM Serious Request staat dit jaar op de Grote Markt in Nijmegen.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Drie 3FM-dj’s voeren een week lang actie en mogen het Glazen Huis niet uit.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Ze kunnen niet vrij bewegen, net als bij mensen die leven met ALS.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Daarom zamelen we dit jaar geld in voor de strijd tegen ALS!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1915" y="371240"/>
            <a:ext cx="10495658" cy="9630035"/>
          </a:xfrm>
          <a:custGeom>
            <a:avLst/>
            <a:gdLst/>
            <a:ahLst/>
            <a:cxnLst/>
            <a:rect l="l" t="t" r="r" b="b"/>
            <a:pathLst>
              <a:path w="10495658" h="9630035">
                <a:moveTo>
                  <a:pt x="0" y="0"/>
                </a:moveTo>
                <a:lnTo>
                  <a:pt x="10495658" y="0"/>
                </a:lnTo>
                <a:lnTo>
                  <a:pt x="10495658" y="9630035"/>
                </a:lnTo>
                <a:lnTo>
                  <a:pt x="0" y="9630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106" r="-34106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10710840" y="1383393"/>
            <a:ext cx="6548460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Stichting ALS Nederland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10840" y="3472543"/>
            <a:ext cx="6548460" cy="4899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In Nederland leven ongeveer 1.500 mensen met ALS en dezelfde soort ziekten PSMA en PLS.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Spieren vallen één voor één uit.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Je leeft gemiddeld maar 3 tot 5 jaar na je eerste klachten.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Stichting ALS Nederland wil meer onderzoek en hulpmiddelen!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4030822" y="7466381"/>
            <a:ext cx="10108385" cy="1274417"/>
            <a:chOff x="0" y="0"/>
            <a:chExt cx="13477846" cy="169922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477846" cy="1699223"/>
              <a:chOff x="0" y="0"/>
              <a:chExt cx="2662291" cy="33564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662291" cy="335649"/>
              </a:xfrm>
              <a:custGeom>
                <a:avLst/>
                <a:gdLst/>
                <a:ahLst/>
                <a:cxnLst/>
                <a:rect l="l" t="t" r="r" b="b"/>
                <a:pathLst>
                  <a:path w="2662291" h="335649">
                    <a:moveTo>
                      <a:pt x="0" y="0"/>
                    </a:moveTo>
                    <a:lnTo>
                      <a:pt x="2662291" y="0"/>
                    </a:lnTo>
                    <a:lnTo>
                      <a:pt x="2662291" y="335649"/>
                    </a:lnTo>
                    <a:lnTo>
                      <a:pt x="0" y="335649"/>
                    </a:lnTo>
                    <a:close/>
                  </a:path>
                </a:pathLst>
              </a:custGeom>
              <a:solidFill>
                <a:srgbClr val="FF8C00"/>
              </a:solidFill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10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089871" y="158300"/>
              <a:ext cx="11455399" cy="11032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12"/>
                </a:lnSpc>
              </a:pPr>
              <a:r>
                <a:rPr lang="en-US" sz="5008" u="sng" dirty="0" err="1">
                  <a:solidFill>
                    <a:schemeClr val="bg1"/>
                  </a:solidFill>
                  <a:latin typeface="Interstate 1"/>
                  <a:hlinkClick r:id="rId4" tooltip="https://youtu.be/4S75hUuTNcI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Bekijk</a:t>
              </a:r>
              <a:r>
                <a:rPr lang="en-US" sz="5008" u="sng" dirty="0">
                  <a:solidFill>
                    <a:schemeClr val="bg1"/>
                  </a:solidFill>
                  <a:latin typeface="Interstate 1"/>
                  <a:hlinkClick r:id="rId4" tooltip="https://youtu.be/4S75hUuTNcI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het </a:t>
              </a:r>
              <a:r>
                <a:rPr lang="en-US" sz="5008" u="sng" dirty="0" err="1">
                  <a:solidFill>
                    <a:schemeClr val="bg1"/>
                  </a:solidFill>
                  <a:latin typeface="Interstate 1"/>
                  <a:hlinkClick r:id="rId4" tooltip="https://youtu.be/4S75hUuTNcI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verhaal</a:t>
              </a:r>
              <a:r>
                <a:rPr lang="en-US" sz="5008" u="sng" dirty="0">
                  <a:solidFill>
                    <a:schemeClr val="bg1"/>
                  </a:solidFill>
                  <a:latin typeface="Interstate 1"/>
                  <a:hlinkClick r:id="rId4" tooltip="https://youtu.be/4S75hUuTNcI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van Geert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TextBox 15"/>
          <p:cNvSpPr txBox="1"/>
          <p:nvPr/>
        </p:nvSpPr>
        <p:spPr>
          <a:xfrm>
            <a:off x="9144000" y="2110468"/>
            <a:ext cx="8115300" cy="6933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Interstate 1"/>
              </a:rPr>
              <a:t>Hoe werkt de ziekte?</a:t>
            </a:r>
          </a:p>
          <a:p>
            <a:pPr algn="ctr">
              <a:lnSpc>
                <a:spcPts val="3779"/>
              </a:lnSpc>
            </a:pPr>
            <a:endParaRPr lang="en-US" sz="2700">
              <a:solidFill>
                <a:srgbClr val="000000"/>
              </a:solidFill>
              <a:latin typeface="Interstate 1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hersenen sturen signalen door je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hele lichaam via je zenuwen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Interstate 3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zenuwen werken niet meer goed,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signalen komen niet goed door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Interstate 3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Door de ontbrekende signalen verwerken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spieren boodschappen niet goed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Interstate 3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Het gevolg is dat je spieren een voor een uitvallen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Interstate 3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Iets vastpakken, praten en ademen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wordt steeds moeilijker</a:t>
            </a:r>
          </a:p>
        </p:txBody>
      </p:sp>
      <p:sp>
        <p:nvSpPr>
          <p:cNvPr id="16" name="Freeform 16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Freeform 17"/>
          <p:cNvSpPr/>
          <p:nvPr/>
        </p:nvSpPr>
        <p:spPr>
          <a:xfrm>
            <a:off x="1636022" y="2574767"/>
            <a:ext cx="5425722" cy="5137465"/>
          </a:xfrm>
          <a:custGeom>
            <a:avLst/>
            <a:gdLst/>
            <a:ahLst/>
            <a:cxnLst/>
            <a:rect l="l" t="t" r="r" b="b"/>
            <a:pathLst>
              <a:path w="5425722" h="5137465">
                <a:moveTo>
                  <a:pt x="0" y="0"/>
                </a:moveTo>
                <a:lnTo>
                  <a:pt x="5425722" y="0"/>
                </a:lnTo>
                <a:lnTo>
                  <a:pt x="5425722" y="5137466"/>
                </a:lnTo>
                <a:lnTo>
                  <a:pt x="0" y="51374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373" r="-33463" b="-1373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18" name="Group 18"/>
          <p:cNvGrpSpPr/>
          <p:nvPr/>
        </p:nvGrpSpPr>
        <p:grpSpPr>
          <a:xfrm>
            <a:off x="13055130" y="4129297"/>
            <a:ext cx="293040" cy="256410"/>
            <a:chOff x="0" y="0"/>
            <a:chExt cx="812800" cy="7112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055130" y="5501433"/>
            <a:ext cx="293040" cy="256410"/>
            <a:chOff x="0" y="0"/>
            <a:chExt cx="812800" cy="7112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3055130" y="6872268"/>
            <a:ext cx="293040" cy="256410"/>
            <a:chOff x="0" y="0"/>
            <a:chExt cx="812800" cy="7112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055130" y="7817336"/>
            <a:ext cx="293040" cy="256410"/>
            <a:chOff x="0" y="0"/>
            <a:chExt cx="812800" cy="7112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9144000" y="1383393"/>
            <a:ext cx="81153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ALS in het kort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16" name="Group 16"/>
          <p:cNvGrpSpPr/>
          <p:nvPr/>
        </p:nvGrpSpPr>
        <p:grpSpPr>
          <a:xfrm>
            <a:off x="1028700" y="2567668"/>
            <a:ext cx="4957909" cy="3086100"/>
            <a:chOff x="0" y="0"/>
            <a:chExt cx="1305787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665046" y="2567668"/>
            <a:ext cx="4957909" cy="3086100"/>
            <a:chOff x="0" y="0"/>
            <a:chExt cx="1305787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6854170" y="2849608"/>
            <a:ext cx="4579661" cy="2417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2.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een ouder met ALS zeker helpen, ook als ik dan soms minder met vrienden zou kunnen doen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1383393"/>
            <a:ext cx="162306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Stellingen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2301391" y="2567668"/>
            <a:ext cx="4957909" cy="3086100"/>
            <a:chOff x="0" y="0"/>
            <a:chExt cx="1305787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846873" y="6115712"/>
            <a:ext cx="4957909" cy="3086100"/>
            <a:chOff x="0" y="0"/>
            <a:chExt cx="1305787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3218" y="6115712"/>
            <a:ext cx="4957909" cy="3086100"/>
            <a:chOff x="0" y="0"/>
            <a:chExt cx="1305787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217824" y="3087733"/>
            <a:ext cx="4579661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1.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een week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in het Glazen Huis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makkelijk volhouden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490515" y="3087733"/>
            <a:ext cx="4579661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3.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het moeilijk vinden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om anderen om me heen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om hulp te vragen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672342" y="6635777"/>
            <a:ext cx="4579661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5.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prima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kunnen leven zonder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te praten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035997" y="6635777"/>
            <a:ext cx="4579661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4.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het niet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erg vinden om geholpen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te moeten worden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87B8ABFA0A274199FE77E835B0C6ED" ma:contentTypeVersion="20" ma:contentTypeDescription="Een nieuw document maken." ma:contentTypeScope="" ma:versionID="0cb7f2dad8711679a5612a7acf0390f3">
  <xsd:schema xmlns:xsd="http://www.w3.org/2001/XMLSchema" xmlns:xs="http://www.w3.org/2001/XMLSchema" xmlns:p="http://schemas.microsoft.com/office/2006/metadata/properties" xmlns:ns2="fdc72594-5e06-47bf-971c-48d351b97bd9" xmlns:ns3="b4c68fa6-570f-4821-b0ee-02a174e54c5c" targetNamespace="http://schemas.microsoft.com/office/2006/metadata/properties" ma:root="true" ma:fieldsID="edcf0e04385f83081fe336e17feee99d" ns2:_="" ns3:_="">
    <xsd:import namespace="fdc72594-5e06-47bf-971c-48d351b97bd9"/>
    <xsd:import namespace="b4c68fa6-570f-4821-b0ee-02a174e54c5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Afbeelding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c72594-5e06-47bf-971c-48d351b97bd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atst gedeeld, per tijdstip" ma:description="" ma:internalName="LastSharedByTime" ma:readOnly="true">
      <xsd:simpleType>
        <xsd:restriction base="dms:DateTime"/>
      </xsd:simpleType>
    </xsd:element>
    <xsd:element name="TaxCatchAll" ma:index="26" nillable="true" ma:displayName="Taxonomy Catch All Column" ma:hidden="true" ma:list="{a96e1204-c06f-438b-b1d0-f5d1391d479b}" ma:internalName="TaxCatchAll" ma:showField="CatchAllData" ma:web="fdc72594-5e06-47bf-971c-48d351b97b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c68fa6-570f-4821-b0ee-02a174e54c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Afbeelding" ma:index="23" nillable="true" ma:displayName="Afbeelding" ma:format="Thumbnail" ma:internalName="Afbeelding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Afbeeldingtags" ma:readOnly="false" ma:fieldId="{5cf76f15-5ced-4ddc-b409-7134ff3c332f}" ma:taxonomyMulti="true" ma:sspId="f9dcbef6-edd0-4679-974a-83bbd66882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4c68fa6-570f-4821-b0ee-02a174e54c5c">
      <Terms xmlns="http://schemas.microsoft.com/office/infopath/2007/PartnerControls"/>
    </lcf76f155ced4ddcb4097134ff3c332f>
    <TaxCatchAll xmlns="fdc72594-5e06-47bf-971c-48d351b97bd9" xsi:nil="true"/>
    <Afbeelding xmlns="b4c68fa6-570f-4821-b0ee-02a174e54c5c" xsi:nil="true"/>
  </documentManagement>
</p:properties>
</file>

<file path=customXml/itemProps1.xml><?xml version="1.0" encoding="utf-8"?>
<ds:datastoreItem xmlns:ds="http://schemas.openxmlformats.org/officeDocument/2006/customXml" ds:itemID="{EC20F85D-E039-4BA2-9091-45FFB728F873}"/>
</file>

<file path=customXml/itemProps2.xml><?xml version="1.0" encoding="utf-8"?>
<ds:datastoreItem xmlns:ds="http://schemas.openxmlformats.org/officeDocument/2006/customXml" ds:itemID="{524852EB-145A-40BF-AE60-FE3181EC569B}"/>
</file>

<file path=customXml/itemProps3.xml><?xml version="1.0" encoding="utf-8"?>
<ds:datastoreItem xmlns:ds="http://schemas.openxmlformats.org/officeDocument/2006/customXml" ds:itemID="{3ADE2A88-2FB2-42B8-A787-D4CB0623043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517</Words>
  <Application>Microsoft Office PowerPoint</Application>
  <PresentationFormat>Aangepast</PresentationFormat>
  <Paragraphs>114</Paragraphs>
  <Slides>15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1" baseType="lpstr">
      <vt:lpstr>Calibri</vt:lpstr>
      <vt:lpstr>Arial</vt:lpstr>
      <vt:lpstr>Interstate 2</vt:lpstr>
      <vt:lpstr>Interstate 1</vt:lpstr>
      <vt:lpstr>Interstate 3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Lesmateriaal - Presentatie - Voortgezet onderwijs bovenbouw + MBO jaar 1 &amp; 2</dc:title>
  <cp:lastModifiedBy>Simone de Graaf</cp:lastModifiedBy>
  <cp:revision>1</cp:revision>
  <dcterms:created xsi:type="dcterms:W3CDTF">2006-08-16T00:00:00Z</dcterms:created>
  <dcterms:modified xsi:type="dcterms:W3CDTF">2023-10-06T06:33:15Z</dcterms:modified>
  <dc:identifier>DAFwHm7Hdeg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0x0101008C87B8ABFA0A274199FE77E835B0C6ED</vt:lpwstr>
  </property>
</Properties>
</file>