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8288000" cy="10287000"/>
  <p:notesSz cx="6858000" cy="9144000"/>
  <p:embeddedFontLst>
    <p:embeddedFont>
      <p:font typeface="Interstate 1" panose="020B0604020202020204" charset="0"/>
      <p:regular r:id="rId28"/>
    </p:embeddedFont>
    <p:embeddedFont>
      <p:font typeface="Interstate 2" panose="020B0604020202020204" charset="0"/>
      <p:regular r:id="rId29"/>
    </p:embeddedFont>
    <p:embeddedFont>
      <p:font typeface="Interstate 3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556" autoAdjust="0"/>
  </p:normalViewPr>
  <p:slideViewPr>
    <p:cSldViewPr>
      <p:cViewPr varScale="1">
        <p:scale>
          <a:sx n="97" d="100"/>
          <a:sy n="97" d="100"/>
        </p:scale>
        <p:origin x="2760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yce  van Roest" userId="aa89c73a-9a3d-4ce4-81c2-d45c6cf58d03" providerId="ADAL" clId="{F9F5C2E6-0CDA-4CEB-B045-3A246CDC7685}"/>
    <pc:docChg chg="modSld">
      <pc:chgData name="Joyce  van Roest" userId="aa89c73a-9a3d-4ce4-81c2-d45c6cf58d03" providerId="ADAL" clId="{F9F5C2E6-0CDA-4CEB-B045-3A246CDC7685}" dt="2024-12-12T13:52:58.038" v="1" actId="1076"/>
      <pc:docMkLst>
        <pc:docMk/>
      </pc:docMkLst>
      <pc:sldChg chg="modSp mod">
        <pc:chgData name="Joyce  van Roest" userId="aa89c73a-9a3d-4ce4-81c2-d45c6cf58d03" providerId="ADAL" clId="{F9F5C2E6-0CDA-4CEB-B045-3A246CDC7685}" dt="2024-12-12T13:52:58.038" v="1" actId="1076"/>
        <pc:sldMkLst>
          <pc:docMk/>
          <pc:sldMk cId="0" sldId="276"/>
        </pc:sldMkLst>
        <pc:spChg chg="mod">
          <ac:chgData name="Joyce  van Roest" userId="aa89c73a-9a3d-4ce4-81c2-d45c6cf58d03" providerId="ADAL" clId="{F9F5C2E6-0CDA-4CEB-B045-3A246CDC7685}" dt="2024-12-12T13:52:58.038" v="1" actId="1076"/>
          <ac:spMkLst>
            <pc:docMk/>
            <pc:sldMk cId="0" sldId="276"/>
            <ac:spMk id="11" creationId="{00000000-0000-0000-0000-000000000000}"/>
          </ac:spMkLst>
        </pc:spChg>
      </pc:sldChg>
    </pc:docChg>
  </pc:docChgLst>
  <pc:docChgLst>
    <pc:chgData name="Marsha Vergunst" userId="d8134d18-9fe1-4182-9ba8-ba16139d4250" providerId="ADAL" clId="{2137F725-83CF-4F30-9390-C6D2E9042F74}"/>
    <pc:docChg chg="undo custSel modSld">
      <pc:chgData name="Marsha Vergunst" userId="d8134d18-9fe1-4182-9ba8-ba16139d4250" providerId="ADAL" clId="{2137F725-83CF-4F30-9390-C6D2E9042F74}" dt="2024-12-17T08:43:14.461" v="142" actId="14100"/>
      <pc:docMkLst>
        <pc:docMk/>
      </pc:docMkLst>
      <pc:sldChg chg="modSp mod">
        <pc:chgData name="Marsha Vergunst" userId="d8134d18-9fe1-4182-9ba8-ba16139d4250" providerId="ADAL" clId="{2137F725-83CF-4F30-9390-C6D2E9042F74}" dt="2024-12-17T08:34:42.697" v="36" actId="14100"/>
        <pc:sldMkLst>
          <pc:docMk/>
          <pc:sldMk cId="0" sldId="259"/>
        </pc:sldMkLst>
        <pc:grpChg chg="mod">
          <ac:chgData name="Marsha Vergunst" userId="d8134d18-9fe1-4182-9ba8-ba16139d4250" providerId="ADAL" clId="{2137F725-83CF-4F30-9390-C6D2E9042F74}" dt="2024-12-17T08:34:34.637" v="34" actId="14100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4:19.528" v="31" actId="14100"/>
          <ac:grpSpMkLst>
            <pc:docMk/>
            <pc:sldMk cId="0" sldId="259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4:22.758" v="32" actId="14100"/>
          <ac:grpSpMkLst>
            <pc:docMk/>
            <pc:sldMk cId="0" sldId="259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4:42.697" v="36" actId="14100"/>
          <ac:grpSpMkLst>
            <pc:docMk/>
            <pc:sldMk cId="0" sldId="259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5:11.979" v="41" actId="14100"/>
        <pc:sldMkLst>
          <pc:docMk/>
          <pc:sldMk cId="0" sldId="260"/>
        </pc:sldMkLst>
        <pc:grpChg chg="mod">
          <ac:chgData name="Marsha Vergunst" userId="d8134d18-9fe1-4182-9ba8-ba16139d4250" providerId="ADAL" clId="{2137F725-83CF-4F30-9390-C6D2E9042F74}" dt="2024-12-17T08:35:08.569" v="40" actId="14100"/>
          <ac:grpSpMkLst>
            <pc:docMk/>
            <pc:sldMk cId="0" sldId="260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4:57.422" v="37" actId="14100"/>
          <ac:grpSpMkLst>
            <pc:docMk/>
            <pc:sldMk cId="0" sldId="260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5:11.979" v="41" actId="14100"/>
          <ac:grpSpMkLst>
            <pc:docMk/>
            <pc:sldMk cId="0" sldId="260"/>
            <ac:grpSpMk id="24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5:01.169" v="38" actId="14100"/>
          <ac:grpSpMkLst>
            <pc:docMk/>
            <pc:sldMk cId="0" sldId="260"/>
            <ac:grpSpMk id="27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5:33.083" v="46" actId="14100"/>
        <pc:sldMkLst>
          <pc:docMk/>
          <pc:sldMk cId="0" sldId="261"/>
        </pc:sldMkLst>
        <pc:grpChg chg="mod">
          <ac:chgData name="Marsha Vergunst" userId="d8134d18-9fe1-4182-9ba8-ba16139d4250" providerId="ADAL" clId="{2137F725-83CF-4F30-9390-C6D2E9042F74}" dt="2024-12-17T08:35:29.674" v="45" actId="14100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5:18.414" v="42" actId="14100"/>
          <ac:grpSpMkLst>
            <pc:docMk/>
            <pc:sldMk cId="0" sldId="261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5:33.083" v="46" actId="14100"/>
          <ac:grpSpMkLst>
            <pc:docMk/>
            <pc:sldMk cId="0" sldId="261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5:21.559" v="43" actId="14100"/>
          <ac:grpSpMkLst>
            <pc:docMk/>
            <pc:sldMk cId="0" sldId="261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5:56.577" v="51" actId="14100"/>
        <pc:sldMkLst>
          <pc:docMk/>
          <pc:sldMk cId="0" sldId="263"/>
        </pc:sldMkLst>
        <pc:grpChg chg="mod">
          <ac:chgData name="Marsha Vergunst" userId="d8134d18-9fe1-4182-9ba8-ba16139d4250" providerId="ADAL" clId="{2137F725-83CF-4F30-9390-C6D2E9042F74}" dt="2024-12-17T08:35:53.405" v="50" actId="14100"/>
          <ac:grpSpMkLst>
            <pc:docMk/>
            <pc:sldMk cId="0" sldId="263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5:42.400" v="47" actId="14100"/>
          <ac:grpSpMkLst>
            <pc:docMk/>
            <pc:sldMk cId="0" sldId="263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5:56.577" v="51" actId="14100"/>
          <ac:grpSpMkLst>
            <pc:docMk/>
            <pc:sldMk cId="0" sldId="263"/>
            <ac:grpSpMk id="23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5:46.485" v="48" actId="14100"/>
          <ac:grpSpMkLst>
            <pc:docMk/>
            <pc:sldMk cId="0" sldId="263"/>
            <ac:grpSpMk id="26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6:16.930" v="56" actId="14100"/>
        <pc:sldMkLst>
          <pc:docMk/>
          <pc:sldMk cId="0" sldId="264"/>
        </pc:sldMkLst>
        <pc:grpChg chg="mod">
          <ac:chgData name="Marsha Vergunst" userId="d8134d18-9fe1-4182-9ba8-ba16139d4250" providerId="ADAL" clId="{2137F725-83CF-4F30-9390-C6D2E9042F74}" dt="2024-12-17T08:36:13.971" v="55" actId="14100"/>
          <ac:grpSpMkLst>
            <pc:docMk/>
            <pc:sldMk cId="0" sldId="264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6:02.833" v="52" actId="14100"/>
          <ac:grpSpMkLst>
            <pc:docMk/>
            <pc:sldMk cId="0" sldId="264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6:16.930" v="56" actId="14100"/>
          <ac:grpSpMkLst>
            <pc:docMk/>
            <pc:sldMk cId="0" sldId="264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6:05.901" v="53" actId="14100"/>
          <ac:grpSpMkLst>
            <pc:docMk/>
            <pc:sldMk cId="0" sldId="264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6:43.168" v="62" actId="14100"/>
        <pc:sldMkLst>
          <pc:docMk/>
          <pc:sldMk cId="0" sldId="265"/>
        </pc:sldMkLst>
        <pc:grpChg chg="mod">
          <ac:chgData name="Marsha Vergunst" userId="d8134d18-9fe1-4182-9ba8-ba16139d4250" providerId="ADAL" clId="{2137F725-83CF-4F30-9390-C6D2E9042F74}" dt="2024-12-17T08:36:40.112" v="61" actId="14100"/>
          <ac:grpSpMkLst>
            <pc:docMk/>
            <pc:sldMk cId="0" sldId="265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6:26.768" v="57" actId="14100"/>
          <ac:grpSpMkLst>
            <pc:docMk/>
            <pc:sldMk cId="0" sldId="265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6:43.168" v="62" actId="14100"/>
          <ac:grpSpMkLst>
            <pc:docMk/>
            <pc:sldMk cId="0" sldId="265"/>
            <ac:grpSpMk id="2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6:31.374" v="59" actId="14100"/>
          <ac:grpSpMkLst>
            <pc:docMk/>
            <pc:sldMk cId="0" sldId="265"/>
            <ac:grpSpMk id="25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7:08.917" v="70" actId="14100"/>
        <pc:sldMkLst>
          <pc:docMk/>
          <pc:sldMk cId="0" sldId="266"/>
        </pc:sldMkLst>
        <pc:grpChg chg="mod">
          <ac:chgData name="Marsha Vergunst" userId="d8134d18-9fe1-4182-9ba8-ba16139d4250" providerId="ADAL" clId="{2137F725-83CF-4F30-9390-C6D2E9042F74}" dt="2024-12-17T08:37:05.268" v="69" actId="14100"/>
          <ac:grpSpMkLst>
            <pc:docMk/>
            <pc:sldMk cId="0" sldId="266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6:47.583" v="63" actId="14100"/>
          <ac:grpSpMkLst>
            <pc:docMk/>
            <pc:sldMk cId="0" sldId="266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7:08.917" v="70" actId="14100"/>
          <ac:grpSpMkLst>
            <pc:docMk/>
            <pc:sldMk cId="0" sldId="266"/>
            <ac:grpSpMk id="26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6:55.861" v="67" actId="14100"/>
          <ac:grpSpMkLst>
            <pc:docMk/>
            <pc:sldMk cId="0" sldId="266"/>
            <ac:grpSpMk id="29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7:52.286" v="80" actId="14100"/>
        <pc:sldMkLst>
          <pc:docMk/>
          <pc:sldMk cId="0" sldId="268"/>
        </pc:sldMkLst>
        <pc:grpChg chg="mod">
          <ac:chgData name="Marsha Vergunst" userId="d8134d18-9fe1-4182-9ba8-ba16139d4250" providerId="ADAL" clId="{2137F725-83CF-4F30-9390-C6D2E9042F74}" dt="2024-12-17T08:37:27.789" v="74" actId="14100"/>
          <ac:grpSpMkLst>
            <pc:docMk/>
            <pc:sldMk cId="0" sldId="268"/>
            <ac:grpSpMk id="3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7:15.472" v="71" actId="14100"/>
          <ac:grpSpMkLst>
            <pc:docMk/>
            <pc:sldMk cId="0" sldId="268"/>
            <ac:grpSpMk id="6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7:19.534" v="72" actId="14100"/>
          <ac:grpSpMkLst>
            <pc:docMk/>
            <pc:sldMk cId="0" sldId="268"/>
            <ac:grpSpMk id="1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7:52.286" v="80" actId="14100"/>
          <ac:grpSpMkLst>
            <pc:docMk/>
            <pc:sldMk cId="0" sldId="268"/>
            <ac:grpSpMk id="18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8:27.180" v="87" actId="14100"/>
        <pc:sldMkLst>
          <pc:docMk/>
          <pc:sldMk cId="0" sldId="270"/>
        </pc:sldMkLst>
        <pc:grpChg chg="mod">
          <ac:chgData name="Marsha Vergunst" userId="d8134d18-9fe1-4182-9ba8-ba16139d4250" providerId="ADAL" clId="{2137F725-83CF-4F30-9390-C6D2E9042F74}" dt="2024-12-17T08:38:11.939" v="84" actId="14100"/>
          <ac:grpSpMkLst>
            <pc:docMk/>
            <pc:sldMk cId="0" sldId="270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8:00.963" v="81" actId="14100"/>
          <ac:grpSpMkLst>
            <pc:docMk/>
            <pc:sldMk cId="0" sldId="270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8:03.648" v="82" actId="14100"/>
          <ac:grpSpMkLst>
            <pc:docMk/>
            <pc:sldMk cId="0" sldId="270"/>
            <ac:grpSpMk id="24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8:27.180" v="87" actId="14100"/>
          <ac:grpSpMkLst>
            <pc:docMk/>
            <pc:sldMk cId="0" sldId="270"/>
            <ac:grpSpMk id="27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8:56.376" v="93" actId="14100"/>
        <pc:sldMkLst>
          <pc:docMk/>
          <pc:sldMk cId="0" sldId="271"/>
        </pc:sldMkLst>
        <pc:grpChg chg="mod">
          <ac:chgData name="Marsha Vergunst" userId="d8134d18-9fe1-4182-9ba8-ba16139d4250" providerId="ADAL" clId="{2137F725-83CF-4F30-9390-C6D2E9042F74}" dt="2024-12-17T08:38:47.807" v="91" actId="14100"/>
          <ac:grpSpMkLst>
            <pc:docMk/>
            <pc:sldMk cId="0" sldId="271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8:38.703" v="88" actId="14100"/>
          <ac:grpSpMkLst>
            <pc:docMk/>
            <pc:sldMk cId="0" sldId="271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8:56.376" v="93" actId="14100"/>
          <ac:grpSpMkLst>
            <pc:docMk/>
            <pc:sldMk cId="0" sldId="271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8:41.538" v="89" actId="14100"/>
          <ac:grpSpMkLst>
            <pc:docMk/>
            <pc:sldMk cId="0" sldId="271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9:20.459" v="99" actId="14100"/>
        <pc:sldMkLst>
          <pc:docMk/>
          <pc:sldMk cId="0" sldId="272"/>
        </pc:sldMkLst>
        <pc:grpChg chg="mod">
          <ac:chgData name="Marsha Vergunst" userId="d8134d18-9fe1-4182-9ba8-ba16139d4250" providerId="ADAL" clId="{2137F725-83CF-4F30-9390-C6D2E9042F74}" dt="2024-12-17T08:39:13.331" v="97" actId="14100"/>
          <ac:grpSpMkLst>
            <pc:docMk/>
            <pc:sldMk cId="0" sldId="272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9:01.519" v="94" actId="14100"/>
          <ac:grpSpMkLst>
            <pc:docMk/>
            <pc:sldMk cId="0" sldId="272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9:20.459" v="99" actId="14100"/>
          <ac:grpSpMkLst>
            <pc:docMk/>
            <pc:sldMk cId="0" sldId="272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9:05.766" v="95" actId="14100"/>
          <ac:grpSpMkLst>
            <pc:docMk/>
            <pc:sldMk cId="0" sldId="272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39:49.877" v="107" actId="14100"/>
        <pc:sldMkLst>
          <pc:docMk/>
          <pc:sldMk cId="0" sldId="273"/>
        </pc:sldMkLst>
        <pc:grpChg chg="mod">
          <ac:chgData name="Marsha Vergunst" userId="d8134d18-9fe1-4182-9ba8-ba16139d4250" providerId="ADAL" clId="{2137F725-83CF-4F30-9390-C6D2E9042F74}" dt="2024-12-17T08:39:41.241" v="105" actId="14100"/>
          <ac:grpSpMkLst>
            <pc:docMk/>
            <pc:sldMk cId="0" sldId="273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9:28.436" v="102" actId="14100"/>
          <ac:grpSpMkLst>
            <pc:docMk/>
            <pc:sldMk cId="0" sldId="273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9:49.877" v="107" actId="14100"/>
          <ac:grpSpMkLst>
            <pc:docMk/>
            <pc:sldMk cId="0" sldId="273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9:32.166" v="103" actId="14100"/>
          <ac:grpSpMkLst>
            <pc:docMk/>
            <pc:sldMk cId="0" sldId="273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40:12.367" v="113" actId="14100"/>
        <pc:sldMkLst>
          <pc:docMk/>
          <pc:sldMk cId="0" sldId="274"/>
        </pc:sldMkLst>
        <pc:grpChg chg="mod">
          <ac:chgData name="Marsha Vergunst" userId="d8134d18-9fe1-4182-9ba8-ba16139d4250" providerId="ADAL" clId="{2137F725-83CF-4F30-9390-C6D2E9042F74}" dt="2024-12-17T08:40:05.973" v="111" actId="14100"/>
          <ac:grpSpMkLst>
            <pc:docMk/>
            <pc:sldMk cId="0" sldId="274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9:55.370" v="108" actId="14100"/>
          <ac:grpSpMkLst>
            <pc:docMk/>
            <pc:sldMk cId="0" sldId="274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0:12.367" v="113" actId="14100"/>
          <ac:grpSpMkLst>
            <pc:docMk/>
            <pc:sldMk cId="0" sldId="274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39:58.683" v="109" actId="14100"/>
          <ac:grpSpMkLst>
            <pc:docMk/>
            <pc:sldMk cId="0" sldId="274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40:37.225" v="119" actId="14100"/>
        <pc:sldMkLst>
          <pc:docMk/>
          <pc:sldMk cId="0" sldId="275"/>
        </pc:sldMkLst>
        <pc:grpChg chg="mod">
          <ac:chgData name="Marsha Vergunst" userId="d8134d18-9fe1-4182-9ba8-ba16139d4250" providerId="ADAL" clId="{2137F725-83CF-4F30-9390-C6D2E9042F74}" dt="2024-12-17T08:40:28.681" v="117" actId="14100"/>
          <ac:grpSpMkLst>
            <pc:docMk/>
            <pc:sldMk cId="0" sldId="275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0:16.979" v="114" actId="14100"/>
          <ac:grpSpMkLst>
            <pc:docMk/>
            <pc:sldMk cId="0" sldId="275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0:37.225" v="119" actId="14100"/>
          <ac:grpSpMkLst>
            <pc:docMk/>
            <pc:sldMk cId="0" sldId="275"/>
            <ac:grpSpMk id="11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0:20.513" v="115" actId="14100"/>
          <ac:grpSpMkLst>
            <pc:docMk/>
            <pc:sldMk cId="0" sldId="275"/>
            <ac:grpSpMk id="14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41:07.716" v="126" actId="14100"/>
        <pc:sldMkLst>
          <pc:docMk/>
          <pc:sldMk cId="0" sldId="276"/>
        </pc:sldMkLst>
        <pc:spChg chg="mod">
          <ac:chgData name="Marsha Vergunst" userId="d8134d18-9fe1-4182-9ba8-ba16139d4250" providerId="ADAL" clId="{2137F725-83CF-4F30-9390-C6D2E9042F74}" dt="2024-12-17T08:33:25.127" v="30" actId="20577"/>
          <ac:spMkLst>
            <pc:docMk/>
            <pc:sldMk cId="0" sldId="276"/>
            <ac:spMk id="11" creationId="{00000000-0000-0000-0000-000000000000}"/>
          </ac:spMkLst>
        </pc:spChg>
        <pc:grpChg chg="mod">
          <ac:chgData name="Marsha Vergunst" userId="d8134d18-9fe1-4182-9ba8-ba16139d4250" providerId="ADAL" clId="{2137F725-83CF-4F30-9390-C6D2E9042F74}" dt="2024-12-17T08:40:54.830" v="123" actId="14100"/>
          <ac:grpSpMkLst>
            <pc:docMk/>
            <pc:sldMk cId="0" sldId="276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0:44.583" v="120" actId="14100"/>
          <ac:grpSpMkLst>
            <pc:docMk/>
            <pc:sldMk cId="0" sldId="276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0:47.692" v="121" actId="14100"/>
          <ac:grpSpMkLst>
            <pc:docMk/>
            <pc:sldMk cId="0" sldId="276"/>
            <ac:grpSpMk id="1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1:07.716" v="126" actId="14100"/>
          <ac:grpSpMkLst>
            <pc:docMk/>
            <pc:sldMk cId="0" sldId="276"/>
            <ac:grpSpMk id="15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42:17.207" v="132" actId="14100"/>
        <pc:sldMkLst>
          <pc:docMk/>
          <pc:sldMk cId="0" sldId="277"/>
        </pc:sldMkLst>
        <pc:grpChg chg="mod">
          <ac:chgData name="Marsha Vergunst" userId="d8134d18-9fe1-4182-9ba8-ba16139d4250" providerId="ADAL" clId="{2137F725-83CF-4F30-9390-C6D2E9042F74}" dt="2024-12-17T08:42:10.192" v="130" actId="14100"/>
          <ac:grpSpMkLst>
            <pc:docMk/>
            <pc:sldMk cId="0" sldId="277"/>
            <ac:grpSpMk id="2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1:12.370" v="127" actId="14100"/>
          <ac:grpSpMkLst>
            <pc:docMk/>
            <pc:sldMk cId="0" sldId="277"/>
            <ac:grpSpMk id="5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1:15.432" v="128" actId="14100"/>
          <ac:grpSpMkLst>
            <pc:docMk/>
            <pc:sldMk cId="0" sldId="277"/>
            <ac:grpSpMk id="16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2:17.207" v="132" actId="14100"/>
          <ac:grpSpMkLst>
            <pc:docMk/>
            <pc:sldMk cId="0" sldId="277"/>
            <ac:grpSpMk id="19" creationId="{00000000-0000-0000-0000-000000000000}"/>
          </ac:grpSpMkLst>
        </pc:grpChg>
      </pc:sldChg>
      <pc:sldChg chg="modSp mod">
        <pc:chgData name="Marsha Vergunst" userId="d8134d18-9fe1-4182-9ba8-ba16139d4250" providerId="ADAL" clId="{2137F725-83CF-4F30-9390-C6D2E9042F74}" dt="2024-12-17T08:43:14.461" v="142" actId="14100"/>
        <pc:sldMkLst>
          <pc:docMk/>
          <pc:sldMk cId="0" sldId="278"/>
        </pc:sldMkLst>
        <pc:spChg chg="mod">
          <ac:chgData name="Marsha Vergunst" userId="d8134d18-9fe1-4182-9ba8-ba16139d4250" providerId="ADAL" clId="{2137F725-83CF-4F30-9390-C6D2E9042F74}" dt="2024-12-17T08:43:01.828" v="138" actId="1076"/>
          <ac:spMkLst>
            <pc:docMk/>
            <pc:sldMk cId="0" sldId="278"/>
            <ac:spMk id="2" creationId="{00000000-0000-0000-0000-000000000000}"/>
          </ac:spMkLst>
        </pc:spChg>
        <pc:spChg chg="mod">
          <ac:chgData name="Marsha Vergunst" userId="d8134d18-9fe1-4182-9ba8-ba16139d4250" providerId="ADAL" clId="{2137F725-83CF-4F30-9390-C6D2E9042F74}" dt="2024-12-17T08:42:53.635" v="135" actId="1035"/>
          <ac:spMkLst>
            <pc:docMk/>
            <pc:sldMk cId="0" sldId="278"/>
            <ac:spMk id="7" creationId="{00000000-0000-0000-0000-000000000000}"/>
          </ac:spMkLst>
        </pc:spChg>
        <pc:grpChg chg="mod">
          <ac:chgData name="Marsha Vergunst" userId="d8134d18-9fe1-4182-9ba8-ba16139d4250" providerId="ADAL" clId="{2137F725-83CF-4F30-9390-C6D2E9042F74}" dt="2024-12-17T08:43:09.121" v="140" actId="14100"/>
          <ac:grpSpMkLst>
            <pc:docMk/>
            <pc:sldMk cId="0" sldId="278"/>
            <ac:grpSpMk id="3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2:59.597" v="137" actId="14100"/>
          <ac:grpSpMkLst>
            <pc:docMk/>
            <pc:sldMk cId="0" sldId="278"/>
            <ac:grpSpMk id="6" creationId="{00000000-0000-0000-0000-000000000000}"/>
          </ac:grpSpMkLst>
        </pc:grpChg>
        <pc:grpChg chg="mod">
          <ac:chgData name="Marsha Vergunst" userId="d8134d18-9fe1-4182-9ba8-ba16139d4250" providerId="ADAL" clId="{2137F725-83CF-4F30-9390-C6D2E9042F74}" dt="2024-12-17T08:43:14.461" v="142" actId="14100"/>
          <ac:grpSpMkLst>
            <pc:docMk/>
            <pc:sldMk cId="0" sldId="278"/>
            <ac:grpSpMk id="15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17.12.2024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4S75hUuTNc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0"/>
              </a:srgbClr>
            </a:gs>
            <a:gs pos="50000">
              <a:srgbClr val="FF8C00">
                <a:alpha val="100000"/>
              </a:srgbClr>
            </a:gs>
            <a:gs pos="100000">
              <a:srgbClr val="FF8C0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8682" y="-1431818"/>
            <a:ext cx="13150636" cy="13150636"/>
          </a:xfrm>
          <a:custGeom>
            <a:avLst/>
            <a:gdLst/>
            <a:ahLst/>
            <a:cxnLst/>
            <a:rect l="l" t="t" r="r" b="b"/>
            <a:pathLst>
              <a:path w="13150636" h="13150636">
                <a:moveTo>
                  <a:pt x="0" y="0"/>
                </a:moveTo>
                <a:lnTo>
                  <a:pt x="13150636" y="0"/>
                </a:lnTo>
                <a:lnTo>
                  <a:pt x="13150636" y="13150636"/>
                </a:lnTo>
                <a:lnTo>
                  <a:pt x="0" y="13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426029" y="2658642"/>
            <a:ext cx="4147519" cy="2292379"/>
          </a:xfrm>
          <a:custGeom>
            <a:avLst/>
            <a:gdLst/>
            <a:ahLst/>
            <a:cxnLst/>
            <a:rect l="l" t="t" r="r" b="b"/>
            <a:pathLst>
              <a:path w="4147519" h="2292379">
                <a:moveTo>
                  <a:pt x="0" y="0"/>
                </a:moveTo>
                <a:lnTo>
                  <a:pt x="4147519" y="0"/>
                </a:lnTo>
                <a:lnTo>
                  <a:pt x="4147519" y="2292379"/>
                </a:lnTo>
                <a:lnTo>
                  <a:pt x="0" y="2292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6713684" y="2551234"/>
            <a:ext cx="4421471" cy="2487078"/>
          </a:xfrm>
          <a:custGeom>
            <a:avLst/>
            <a:gdLst/>
            <a:ahLst/>
            <a:cxnLst/>
            <a:rect l="l" t="t" r="r" b="b"/>
            <a:pathLst>
              <a:path w="4421471" h="2487078">
                <a:moveTo>
                  <a:pt x="0" y="0"/>
                </a:moveTo>
                <a:lnTo>
                  <a:pt x="4421471" y="0"/>
                </a:lnTo>
                <a:lnTo>
                  <a:pt x="4421471" y="2487078"/>
                </a:lnTo>
                <a:lnTo>
                  <a:pt x="0" y="2487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>
            <a:off x="11989867" y="2760749"/>
            <a:ext cx="5269433" cy="2068048"/>
          </a:xfrm>
          <a:custGeom>
            <a:avLst/>
            <a:gdLst/>
            <a:ahLst/>
            <a:cxnLst/>
            <a:rect l="l" t="t" r="r" b="b"/>
            <a:pathLst>
              <a:path w="5269433" h="2068048">
                <a:moveTo>
                  <a:pt x="0" y="0"/>
                </a:moveTo>
                <a:lnTo>
                  <a:pt x="5269433" y="0"/>
                </a:lnTo>
                <a:lnTo>
                  <a:pt x="5269433" y="2068048"/>
                </a:lnTo>
                <a:lnTo>
                  <a:pt x="0" y="2068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>
            <a:off x="1028700" y="6169639"/>
            <a:ext cx="5168819" cy="2244356"/>
          </a:xfrm>
          <a:custGeom>
            <a:avLst/>
            <a:gdLst/>
            <a:ahLst/>
            <a:cxnLst/>
            <a:rect l="l" t="t" r="r" b="b"/>
            <a:pathLst>
              <a:path w="5168819" h="2244356">
                <a:moveTo>
                  <a:pt x="0" y="0"/>
                </a:moveTo>
                <a:lnTo>
                  <a:pt x="5168819" y="0"/>
                </a:lnTo>
                <a:lnTo>
                  <a:pt x="5168819" y="2244355"/>
                </a:lnTo>
                <a:lnTo>
                  <a:pt x="0" y="22443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3"/>
          <p:cNvSpPr txBox="1"/>
          <p:nvPr/>
        </p:nvSpPr>
        <p:spPr>
          <a:xfrm>
            <a:off x="1852731" y="8608142"/>
            <a:ext cx="352075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Actieve of passieve tillift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560675" y="6247982"/>
            <a:ext cx="2127816" cy="2087669"/>
          </a:xfrm>
          <a:custGeom>
            <a:avLst/>
            <a:gdLst/>
            <a:ahLst/>
            <a:cxnLst/>
            <a:rect l="l" t="t" r="r" b="b"/>
            <a:pathLst>
              <a:path w="2127816" h="2087669">
                <a:moveTo>
                  <a:pt x="0" y="0"/>
                </a:moveTo>
                <a:lnTo>
                  <a:pt x="2127816" y="0"/>
                </a:lnTo>
                <a:lnTo>
                  <a:pt x="2127816" y="2087669"/>
                </a:lnTo>
                <a:lnTo>
                  <a:pt x="0" y="20876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7552654" y="6090093"/>
            <a:ext cx="2743531" cy="2403447"/>
          </a:xfrm>
          <a:custGeom>
            <a:avLst/>
            <a:gdLst/>
            <a:ahLst/>
            <a:cxnLst/>
            <a:rect l="l" t="t" r="r" b="b"/>
            <a:pathLst>
              <a:path w="2743531" h="2403447">
                <a:moveTo>
                  <a:pt x="0" y="0"/>
                </a:moveTo>
                <a:lnTo>
                  <a:pt x="2743531" y="0"/>
                </a:lnTo>
                <a:lnTo>
                  <a:pt x="2743531" y="2403447"/>
                </a:lnTo>
                <a:lnTo>
                  <a:pt x="0" y="24034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0" y="1383393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Hulpmiddelen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0605" y="5036746"/>
            <a:ext cx="4718368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Een met eigen stem uitgevoerde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spraakcomputer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37166" y="5255821"/>
            <a:ext cx="1774508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Douchestoel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98641" y="5255821"/>
            <a:ext cx="365188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Non invasieve beademing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03700" y="8608142"/>
            <a:ext cx="1441768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EVO spalk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44590" y="8608142"/>
            <a:ext cx="2359660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Aangepast toilet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46259" y="0"/>
            <a:ext cx="9941741" cy="371240"/>
            <a:chOff x="0" y="0"/>
            <a:chExt cx="8041697" cy="19463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9" name="Group 9"/>
          <p:cNvGrpSpPr/>
          <p:nvPr/>
        </p:nvGrpSpPr>
        <p:grpSpPr>
          <a:xfrm>
            <a:off x="777909" y="2622427"/>
            <a:ext cx="4957909" cy="3086100"/>
            <a:chOff x="0" y="0"/>
            <a:chExt cx="130578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67033" y="2904367"/>
            <a:ext cx="4579661" cy="24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603820"/>
            <a:ext cx="16230600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5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301391" y="2567668"/>
            <a:ext cx="4957909" cy="3086100"/>
            <a:chOff x="0" y="0"/>
            <a:chExt cx="1305787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846873" y="6115712"/>
            <a:ext cx="4957909" cy="3086100"/>
            <a:chOff x="0" y="0"/>
            <a:chExt cx="1305787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83218" y="6115712"/>
            <a:ext cx="4957909" cy="3086100"/>
            <a:chOff x="0" y="0"/>
            <a:chExt cx="1305787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1305787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490515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72342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35997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46259" y="0"/>
            <a:ext cx="9941741" cy="371240"/>
            <a:chOff x="0" y="0"/>
            <a:chExt cx="8041697" cy="19463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42088" y="-1038438"/>
            <a:ext cx="21738442" cy="11376451"/>
          </a:xfrm>
          <a:custGeom>
            <a:avLst/>
            <a:gdLst/>
            <a:ahLst/>
            <a:cxnLst/>
            <a:rect l="l" t="t" r="r" b="b"/>
            <a:pathLst>
              <a:path w="21738442" h="11376451">
                <a:moveTo>
                  <a:pt x="0" y="0"/>
                </a:moveTo>
                <a:lnTo>
                  <a:pt x="21738443" y="0"/>
                </a:lnTo>
                <a:lnTo>
                  <a:pt x="21738443" y="11376451"/>
                </a:lnTo>
                <a:lnTo>
                  <a:pt x="0" y="11376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857750"/>
            <a:ext cx="18288000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1497" y="371240"/>
            <a:ext cx="11385497" cy="9630035"/>
          </a:xfrm>
          <a:custGeom>
            <a:avLst/>
            <a:gdLst/>
            <a:ahLst/>
            <a:cxnLst/>
            <a:rect l="l" t="t" r="r" b="b"/>
            <a:pathLst>
              <a:path w="11385497" h="9630035">
                <a:moveTo>
                  <a:pt x="0" y="0"/>
                </a:moveTo>
                <a:lnTo>
                  <a:pt x="11385497" y="0"/>
                </a:lnTo>
                <a:lnTo>
                  <a:pt x="11385497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9225" r="-17647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-2241497" y="9898071"/>
            <a:ext cx="9548170" cy="388929"/>
            <a:chOff x="0" y="0"/>
            <a:chExt cx="5336596" cy="724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241497" y="0"/>
            <a:ext cx="10587756" cy="371240"/>
            <a:chOff x="0" y="0"/>
            <a:chExt cx="5336596" cy="194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02903" y="2674962"/>
            <a:ext cx="7156397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50857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02903" y="8039125"/>
            <a:ext cx="715639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02903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3540740"/>
          </a:xfrm>
          <a:custGeom>
            <a:avLst/>
            <a:gdLst/>
            <a:ahLst/>
            <a:cxnLst/>
            <a:rect l="l" t="t" r="r" b="b"/>
            <a:pathLst>
              <a:path w="18288000" h="13540740">
                <a:moveTo>
                  <a:pt x="0" y="0"/>
                </a:moveTo>
                <a:lnTo>
                  <a:pt x="18288000" y="0"/>
                </a:lnTo>
                <a:lnTo>
                  <a:pt x="18288000" y="13540740"/>
                </a:lnTo>
                <a:lnTo>
                  <a:pt x="0" y="1354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90902"/>
            <a:ext cx="18288000" cy="162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028700" y="1837418"/>
            <a:ext cx="7571529" cy="5044531"/>
          </a:xfrm>
          <a:custGeom>
            <a:avLst/>
            <a:gdLst/>
            <a:ahLst/>
            <a:cxnLst/>
            <a:rect l="l" t="t" r="r" b="b"/>
            <a:pathLst>
              <a:path w="7571529" h="5044531">
                <a:moveTo>
                  <a:pt x="0" y="0"/>
                </a:moveTo>
                <a:lnTo>
                  <a:pt x="7571529" y="0"/>
                </a:lnTo>
                <a:lnTo>
                  <a:pt x="7571529" y="5044531"/>
                </a:lnTo>
                <a:lnTo>
                  <a:pt x="0" y="50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" b="-9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>
            <a:off x="968057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4" y="0"/>
                </a:lnTo>
                <a:lnTo>
                  <a:pt x="1501794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>
            <a:off x="303153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>
            <a:off x="509530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>
            <a:off x="715907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>
            <a:off x="2488901" y="7659489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02903" y="2778150"/>
            <a:ext cx="6708443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550857" y="2778150"/>
            <a:ext cx="6708443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krijgen een reeks van 5 foto's te zien. Elke foto is 30 seconden zichtbaar.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Noem alle woorden op die in jullie opkomen en waar dit dit mee associeert. Eén iemand noteert alle woorden op een A4-papier.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Deze woorden heb je straks nodig bij de brainstorm over actie-ideeën.</a:t>
            </a:r>
          </a:p>
        </p:txBody>
      </p:sp>
      <p:sp>
        <p:nvSpPr>
          <p:cNvPr id="18" name="Freeform 18"/>
          <p:cNvSpPr/>
          <p:nvPr/>
        </p:nvSpPr>
        <p:spPr>
          <a:xfrm>
            <a:off x="4583101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6644728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TextBox 20"/>
          <p:cNvSpPr txBox="1"/>
          <p:nvPr/>
        </p:nvSpPr>
        <p:spPr>
          <a:xfrm>
            <a:off x="1335652" y="7507469"/>
            <a:ext cx="766604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groente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28106" y="7507469"/>
            <a:ext cx="708660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gezond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70762" y="7507469"/>
            <a:ext cx="75088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sporten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76562" y="7507469"/>
            <a:ext cx="72294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voetbal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67" r="-386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8355783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3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89" r="-798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65800"/>
            <a:ext cx="18288000" cy="12152800"/>
          </a:xfrm>
          <a:custGeom>
            <a:avLst/>
            <a:gdLst/>
            <a:ahLst/>
            <a:cxnLst/>
            <a:rect l="l" t="t" r="r" b="b"/>
            <a:pathLst>
              <a:path w="18288000" h="12152800">
                <a:moveTo>
                  <a:pt x="0" y="0"/>
                </a:moveTo>
                <a:lnTo>
                  <a:pt x="18288000" y="0"/>
                </a:lnTo>
                <a:lnTo>
                  <a:pt x="18288000" y="12152800"/>
                </a:lnTo>
                <a:lnTo>
                  <a:pt x="0" y="1215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269" t="-2512" r="-2199" b="-329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-2033165" y="5786447"/>
            <a:ext cx="22354331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44577" y="7107725"/>
            <a:ext cx="9198846" cy="10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5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0" y="1383393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778150"/>
            <a:ext cx="15782646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/>
          </a:p>
          <a:p>
            <a:pPr algn="l">
              <a:lnSpc>
                <a:spcPts val="3499"/>
              </a:lnSpc>
            </a:pPr>
            <a:endParaRPr/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00200" y="2778150"/>
            <a:ext cx="15779517" cy="57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Interstate 3"/>
              </a:rPr>
              <a:t>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krijgt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nu 10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minuten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tijd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om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actie-ideeën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bedenken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om geld in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zamelen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Doe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als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volgt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: 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Gebruik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die 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hebt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opgeschreven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Om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eerder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gebruikte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voorbeeld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blijven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:  </a:t>
            </a: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bloemkool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groente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gezond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sportschool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-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spieren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Kies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uit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dat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jou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meest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aanspreekt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Bijvoorbeeld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: ‘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’.</a:t>
            </a: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Probeer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rondom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acties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bedenken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Bijvoorbeeld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woord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‘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’: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voetbaltoernooi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in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nacht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Voetballen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met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bejaarden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Tienduizend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keer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hooghouden</a:t>
            </a: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Schrijf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actie-ideeën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op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een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post-it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Schrijf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ze zo op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dat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anderen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ze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zonder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context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kunnen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begrijpen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9" name="Group 9"/>
          <p:cNvGrpSpPr/>
          <p:nvPr/>
        </p:nvGrpSpPr>
        <p:grpSpPr>
          <a:xfrm>
            <a:off x="1028700" y="2882925"/>
            <a:ext cx="7113318" cy="5020092"/>
            <a:chOff x="0" y="0"/>
            <a:chExt cx="9484424" cy="66934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4424" cy="6693456"/>
            </a:xfrm>
            <a:custGeom>
              <a:avLst/>
              <a:gdLst/>
              <a:ahLst/>
              <a:cxnLst/>
              <a:rect l="l" t="t" r="r" b="b"/>
              <a:pathLst>
                <a:path w="9484424" h="6693456">
                  <a:moveTo>
                    <a:pt x="0" y="0"/>
                  </a:moveTo>
                  <a:lnTo>
                    <a:pt x="9484424" y="0"/>
                  </a:lnTo>
                  <a:lnTo>
                    <a:pt x="9484424" y="6693456"/>
                  </a:lnTo>
                  <a:lnTo>
                    <a:pt x="0" y="6693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0848" b="-20848"/>
              </a:stretch>
            </a:blipFill>
          </p:spPr>
          <p:txBody>
            <a:bodyPr/>
            <a:lstStyle/>
            <a:p>
              <a:endParaRPr lang="nl-NL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3549567" y="5527504"/>
              <a:ext cx="567892" cy="589223"/>
              <a:chOff x="0" y="0"/>
              <a:chExt cx="112176" cy="1163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2176" cy="116390"/>
              </a:xfrm>
              <a:custGeom>
                <a:avLst/>
                <a:gdLst/>
                <a:ahLst/>
                <a:cxnLst/>
                <a:rect l="l" t="t" r="r" b="b"/>
                <a:pathLst>
                  <a:path w="112176" h="116390">
                    <a:moveTo>
                      <a:pt x="0" y="0"/>
                    </a:moveTo>
                    <a:lnTo>
                      <a:pt x="112176" y="0"/>
                    </a:lnTo>
                    <a:lnTo>
                      <a:pt x="112176" y="116390"/>
                    </a:lnTo>
                    <a:lnTo>
                      <a:pt x="0" y="116390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04775"/>
                <a:ext cx="112176" cy="2211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8346258" y="1359992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02903" y="2778150"/>
            <a:ext cx="7156397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vijf punten (stickers) die je plakt bij de ideeën van anderen die jij het best vindt.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1"/>
              </a:rPr>
              <a:t>Welke ideeën hebben de meeste punten?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1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drie ideeën met de hoogste score worden klassikaal verder toegelicht door degene die het idee heeft bedacht.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663743" cy="10449539"/>
          </a:xfrm>
          <a:custGeom>
            <a:avLst/>
            <a:gdLst/>
            <a:ahLst/>
            <a:cxnLst/>
            <a:rect l="l" t="t" r="r" b="b"/>
            <a:pathLst>
              <a:path w="9663743" h="10449539">
                <a:moveTo>
                  <a:pt x="0" y="0"/>
                </a:moveTo>
                <a:lnTo>
                  <a:pt x="9663743" y="0"/>
                </a:lnTo>
                <a:lnTo>
                  <a:pt x="9663743" y="10449538"/>
                </a:lnTo>
                <a:lnTo>
                  <a:pt x="0" y="10449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4" t="-20335" b="-21068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-1" y="9898071"/>
            <a:ext cx="7306673" cy="551468"/>
            <a:chOff x="0" y="0"/>
            <a:chExt cx="5336596" cy="724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8420001" cy="425743"/>
            <a:chOff x="0" y="-28575"/>
            <a:chExt cx="5336596" cy="223211"/>
          </a:xfrm>
        </p:grpSpPr>
        <p:sp>
          <p:nvSpPr>
            <p:cNvPr id="7" name="Freeform 7"/>
            <p:cNvSpPr/>
            <p:nvPr/>
          </p:nvSpPr>
          <p:spPr>
            <a:xfrm>
              <a:off x="0" y="-27305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10710840" y="1383393"/>
            <a:ext cx="654846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10840" y="3472543"/>
            <a:ext cx="6548460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markt, sportwedstrijd, talentenjacht, bakwedstrijd, marathon of klassenfeest te organiseren.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zangoptreden, pubquiz, bingoavond of filmavond te houden bij jou op school.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mag zo creatief zijn als je zelf wil!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46258" y="0"/>
            <a:ext cx="15338381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61745" y="9898072"/>
            <a:ext cx="11226256" cy="551468"/>
            <a:chOff x="0" y="0"/>
            <a:chExt cx="8041697" cy="389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67168" y="-1704085"/>
            <a:ext cx="20369518" cy="13695169"/>
          </a:xfrm>
          <a:custGeom>
            <a:avLst/>
            <a:gdLst/>
            <a:ahLst/>
            <a:cxnLst/>
            <a:rect l="l" t="t" r="r" b="b"/>
            <a:pathLst>
              <a:path w="20369518" h="13695169">
                <a:moveTo>
                  <a:pt x="0" y="0"/>
                </a:moveTo>
                <a:lnTo>
                  <a:pt x="20369518" y="0"/>
                </a:lnTo>
                <a:lnTo>
                  <a:pt x="20369518" y="13695170"/>
                </a:lnTo>
                <a:lnTo>
                  <a:pt x="0" y="1369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7912" t="-41115" r="-31119" b="-1653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6362700"/>
            <a:ext cx="18288000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1383393"/>
            <a:ext cx="811530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Over de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ziekte 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472543"/>
            <a:ext cx="8115300" cy="577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(Amyotrofishe Laterale Sclerose) en dezelfde soort ziekten PSMA en PLS.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Elk jaar overlijden er 500 patiënten en komen er 500 bij​.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61745" y="9898071"/>
            <a:ext cx="11226256" cy="388929"/>
            <a:chOff x="0" y="0"/>
            <a:chExt cx="8041697" cy="389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417846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2110468"/>
            <a:ext cx="8115300" cy="693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  <a:endParaRPr lang="en-US" sz="2700">
              <a:solidFill>
                <a:srgbClr val="000000"/>
              </a:solidFill>
              <a:latin typeface="Interstate 1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055130" y="4129297"/>
            <a:ext cx="293040" cy="256410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055130" y="5501433"/>
            <a:ext cx="293040" cy="256410"/>
            <a:chOff x="0" y="0"/>
            <a:chExt cx="812800" cy="7112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055130" y="6872268"/>
            <a:ext cx="293040" cy="256410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055130" y="7817336"/>
            <a:ext cx="293040" cy="256410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36022" y="2574767"/>
            <a:ext cx="5425722" cy="5137465"/>
          </a:xfrm>
          <a:custGeom>
            <a:avLst/>
            <a:gdLst/>
            <a:ahLst/>
            <a:cxnLst/>
            <a:rect l="l" t="t" r="r" b="b"/>
            <a:pathLst>
              <a:path w="5425722" h="5137465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3" r="-33463" b="-1373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4" name="Group 24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1383393"/>
            <a:ext cx="811530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Van symptomen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naar diagnose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472543"/>
            <a:ext cx="8115300" cy="581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Symptomen: in het begin vaak nog niet zo duidelijk of ernstig aanwezig. Bijvoorbeeld: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Zwakker wordende spieren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Stijfheid, spierkrampen en vermindering kracht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Vermindering van spraak en slikvermogen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Problemen met ademhalen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Diagnose: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stellen van de diagnose is lastig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Er worden veel onderzoeken gedaan om andere ziektes uit te sluiten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2662291" cy="421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89871" y="158300"/>
              <a:ext cx="11455400" cy="1201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>
                  <a:solidFill>
                    <a:srgbClr val="FFFFFF"/>
                  </a:solidFill>
                  <a:latin typeface="Interstate 1"/>
                  <a:hlinkClick r:id="rId4" tooltip="https://youtu.be/4S75hUuTNcI"/>
                </a:rPr>
                <a:t>Bekijk het verhaal van Geert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3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7685550" y="3516926"/>
            <a:ext cx="2756916" cy="4114800"/>
          </a:xfrm>
          <a:custGeom>
            <a:avLst/>
            <a:gdLst/>
            <a:ahLst/>
            <a:cxnLst/>
            <a:rect l="l" t="t" r="r" b="b"/>
            <a:pathLst>
              <a:path w="2756916" h="4114800">
                <a:moveTo>
                  <a:pt x="0" y="0"/>
                </a:moveTo>
                <a:lnTo>
                  <a:pt x="2756916" y="0"/>
                </a:lnTo>
                <a:lnTo>
                  <a:pt x="2756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1028700" y="1383393"/>
            <a:ext cx="162306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Je hebt ALS, en dan?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67319" y="3129575"/>
            <a:ext cx="2393950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lang heb ik nog?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48276" y="4002701"/>
            <a:ext cx="3057049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ga ik de zorg regelen?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36607" y="4875826"/>
            <a:ext cx="5041424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kan ik mijn gezin verzorgd achterlaten?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74358" y="5748952"/>
            <a:ext cx="2116773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reizen?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77734" y="6622077"/>
            <a:ext cx="2438082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tuinieren?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80823" y="6622077"/>
            <a:ext cx="4337368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Wat als ik straks niet meer kan lopen?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32745" y="7559499"/>
            <a:ext cx="1725136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stikken?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68706" y="5899765"/>
            <a:ext cx="473186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Wat vertel ik mijn vrienden en bekenden?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775921" y="3280388"/>
            <a:ext cx="2241709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werken?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54201" y="4153514"/>
            <a:ext cx="3108960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thuis blijven wonen?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52066" y="5026639"/>
            <a:ext cx="257921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Verlies ik mijn spraak?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35331" y="7408686"/>
            <a:ext cx="228965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sporten?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9898071"/>
            <a:ext cx="7306674" cy="388929"/>
            <a:chOff x="0" y="0"/>
            <a:chExt cx="5336596" cy="7247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336596" cy="753367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" y="0"/>
            <a:ext cx="8346259" cy="371240"/>
            <a:chOff x="0" y="0"/>
            <a:chExt cx="5336596" cy="194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336596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TextBox 9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Zorg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3472543"/>
            <a:ext cx="8115300" cy="486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Vormen van zorg: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ALS-behandelteam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Revalidatiearts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Fysiotherapie, logopedie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Verpleegkundigen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Patiënten- en Naastencontact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 patiëntenvereniging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 heb je niet alleen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6667817" y="9898071"/>
            <a:ext cx="11620183" cy="388929"/>
            <a:chOff x="0" y="0"/>
            <a:chExt cx="8041697" cy="2039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41697" cy="203910"/>
            </a:xfrm>
            <a:custGeom>
              <a:avLst/>
              <a:gdLst/>
              <a:ahLst/>
              <a:cxnLst/>
              <a:rect l="l" t="t" r="r" b="b"/>
              <a:pathLst>
                <a:path w="8041697" h="203910">
                  <a:moveTo>
                    <a:pt x="0" y="0"/>
                  </a:moveTo>
                  <a:lnTo>
                    <a:pt x="8041697" y="0"/>
                  </a:lnTo>
                  <a:lnTo>
                    <a:pt x="8041697" y="203910"/>
                  </a:lnTo>
                  <a:lnTo>
                    <a:pt x="0" y="203910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41697" cy="23248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46259" y="0"/>
            <a:ext cx="9941742" cy="371240"/>
            <a:chOff x="0" y="0"/>
            <a:chExt cx="8041697" cy="1946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041697" cy="223211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7B8ABFA0A274199FE77E835B0C6ED" ma:contentTypeVersion="21" ma:contentTypeDescription="Een nieuw document maken." ma:contentTypeScope="" ma:versionID="f19fbed680c660f7291f5a468fc170ca">
  <xsd:schema xmlns:xsd="http://www.w3.org/2001/XMLSchema" xmlns:xs="http://www.w3.org/2001/XMLSchema" xmlns:p="http://schemas.microsoft.com/office/2006/metadata/properties" xmlns:ns2="fdc72594-5e06-47bf-971c-48d351b97bd9" xmlns:ns3="b4c68fa6-570f-4821-b0ee-02a174e54c5c" targetNamespace="http://schemas.microsoft.com/office/2006/metadata/properties" ma:root="true" ma:fieldsID="2aaf7c9903a84aa32165ff8f22f36d2e" ns2:_="" ns3:_="">
    <xsd:import namespace="fdc72594-5e06-47bf-971c-48d351b97bd9"/>
    <xsd:import namespace="b4c68fa6-570f-4821-b0ee-02a174e54c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Afbeelding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72594-5e06-47bf-971c-48d351b97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a96e1204-c06f-438b-b1d0-f5d1391d479b}" ma:internalName="TaxCatchAll" ma:showField="CatchAllData" ma:web="fdc72594-5e06-47bf-971c-48d351b97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68fa6-570f-4821-b0ee-02a174e54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Afbeelding" ma:index="23" nillable="true" ma:displayName="Afbeelding" ma:format="Thumbnail" ma:internalName="Afbeelding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f9dcbef6-edd0-4679-974a-83bbd6688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F920BB-510E-4EC6-A33A-215171AD34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c72594-5e06-47bf-971c-48d351b97bd9"/>
    <ds:schemaRef ds:uri="b4c68fa6-570f-4821-b0ee-02a174e54c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729DB1-C353-4B15-9283-E78BF2D091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4302</TotalTime>
  <Words>791</Words>
  <Application>Microsoft Office PowerPoint</Application>
  <PresentationFormat>Aangepast</PresentationFormat>
  <Paragraphs>173</Paragraphs>
  <Slides>23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Interstate 3</vt:lpstr>
      <vt:lpstr>Arial</vt:lpstr>
      <vt:lpstr>Calibri</vt:lpstr>
      <vt:lpstr>Interstate 2</vt:lpstr>
      <vt:lpstr>Interstate 1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Zorgopleidingen - MBO jaar 3 &amp; 4</dc:title>
  <cp:lastModifiedBy>Marsha Vergunst</cp:lastModifiedBy>
  <cp:revision>1</cp:revision>
  <dcterms:created xsi:type="dcterms:W3CDTF">2006-08-16T00:00:00Z</dcterms:created>
  <dcterms:modified xsi:type="dcterms:W3CDTF">2024-12-17T08:43:20Z</dcterms:modified>
  <dc:identifier>DAGDyls7Nt0</dc:identifier>
</cp:coreProperties>
</file>