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18288000" cy="10287000"/>
  <p:notesSz cx="6858000" cy="9144000"/>
  <p:embeddedFontLst>
    <p:embeddedFont>
      <p:font typeface="Interstate 1" panose="020B0604020202020204" charset="0"/>
      <p:regular r:id="rId25"/>
    </p:embeddedFont>
    <p:embeddedFont>
      <p:font typeface="Interstate 2" panose="020B0604020202020204" charset="0"/>
      <p:regular r:id="rId26"/>
    </p:embeddedFont>
    <p:embeddedFont>
      <p:font typeface="Interstate 3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6256" autoAdjust="0"/>
  </p:normalViewPr>
  <p:slideViewPr>
    <p:cSldViewPr>
      <p:cViewPr varScale="1">
        <p:scale>
          <a:sx n="92" d="100"/>
          <a:sy n="92" d="100"/>
        </p:scale>
        <p:origin x="3366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sha Vergunst" userId="d8134d18-9fe1-4182-9ba8-ba16139d4250" providerId="ADAL" clId="{3C32F649-8D3D-4103-80F1-38AC93806B4C}"/>
    <pc:docChg chg="undo custSel modSld">
      <pc:chgData name="Marsha Vergunst" userId="d8134d18-9fe1-4182-9ba8-ba16139d4250" providerId="ADAL" clId="{3C32F649-8D3D-4103-80F1-38AC93806B4C}" dt="2024-12-17T09:03:25.041" v="107" actId="14100"/>
      <pc:docMkLst>
        <pc:docMk/>
      </pc:docMkLst>
      <pc:sldChg chg="modSp mod">
        <pc:chgData name="Marsha Vergunst" userId="d8134d18-9fe1-4182-9ba8-ba16139d4250" providerId="ADAL" clId="{3C32F649-8D3D-4103-80F1-38AC93806B4C}" dt="2024-12-17T08:58:38.572" v="26" actId="14100"/>
        <pc:sldMkLst>
          <pc:docMk/>
          <pc:sldMk cId="0" sldId="259"/>
        </pc:sldMkLst>
        <pc:grpChg chg="mod">
          <ac:chgData name="Marsha Vergunst" userId="d8134d18-9fe1-4182-9ba8-ba16139d4250" providerId="ADAL" clId="{3C32F649-8D3D-4103-80F1-38AC93806B4C}" dt="2024-12-17T08:58:38.572" v="26" actId="14100"/>
          <ac:grpSpMkLst>
            <pc:docMk/>
            <pc:sldMk cId="0" sldId="259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8:58:21.701" v="21" actId="14100"/>
          <ac:grpSpMkLst>
            <pc:docMk/>
            <pc:sldMk cId="0" sldId="259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8:58:25.350" v="22" actId="14100"/>
          <ac:grpSpMkLst>
            <pc:docMk/>
            <pc:sldMk cId="0" sldId="259"/>
            <ac:grpSpMk id="12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8:58:33.162" v="24" actId="14100"/>
          <ac:grpSpMkLst>
            <pc:docMk/>
            <pc:sldMk cId="0" sldId="259"/>
            <ac:grpSpMk id="15" creationId="{00000000-0000-0000-0000-000000000000}"/>
          </ac:grpSpMkLst>
        </pc:grpChg>
      </pc:sldChg>
      <pc:sldChg chg="modSp mod">
        <pc:chgData name="Marsha Vergunst" userId="d8134d18-9fe1-4182-9ba8-ba16139d4250" providerId="ADAL" clId="{3C32F649-8D3D-4103-80F1-38AC93806B4C}" dt="2024-12-17T08:59:08.528" v="32" actId="14100"/>
        <pc:sldMkLst>
          <pc:docMk/>
          <pc:sldMk cId="0" sldId="261"/>
        </pc:sldMkLst>
        <pc:grpChg chg="mod">
          <ac:chgData name="Marsha Vergunst" userId="d8134d18-9fe1-4182-9ba8-ba16139d4250" providerId="ADAL" clId="{3C32F649-8D3D-4103-80F1-38AC93806B4C}" dt="2024-12-17T08:59:08.528" v="32" actId="14100"/>
          <ac:grpSpMkLst>
            <pc:docMk/>
            <pc:sldMk cId="0" sldId="261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8:58:45.315" v="27" actId="14100"/>
          <ac:grpSpMkLst>
            <pc:docMk/>
            <pc:sldMk cId="0" sldId="261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8:58:48.369" v="28" actId="14100"/>
          <ac:grpSpMkLst>
            <pc:docMk/>
            <pc:sldMk cId="0" sldId="261"/>
            <ac:grpSpMk id="24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8:58:54.804" v="30" actId="14100"/>
          <ac:grpSpMkLst>
            <pc:docMk/>
            <pc:sldMk cId="0" sldId="261"/>
            <ac:grpSpMk id="27" creationId="{00000000-0000-0000-0000-000000000000}"/>
          </ac:grpSpMkLst>
        </pc:grpChg>
      </pc:sldChg>
      <pc:sldChg chg="modSp mod">
        <pc:chgData name="Marsha Vergunst" userId="d8134d18-9fe1-4182-9ba8-ba16139d4250" providerId="ADAL" clId="{3C32F649-8D3D-4103-80F1-38AC93806B4C}" dt="2024-12-17T08:59:25.902" v="37" actId="14100"/>
        <pc:sldMkLst>
          <pc:docMk/>
          <pc:sldMk cId="0" sldId="262"/>
        </pc:sldMkLst>
        <pc:grpChg chg="mod">
          <ac:chgData name="Marsha Vergunst" userId="d8134d18-9fe1-4182-9ba8-ba16139d4250" providerId="ADAL" clId="{3C32F649-8D3D-4103-80F1-38AC93806B4C}" dt="2024-12-17T08:59:22.785" v="36" actId="14100"/>
          <ac:grpSpMkLst>
            <pc:docMk/>
            <pc:sldMk cId="0" sldId="262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8:59:12.921" v="33" actId="14100"/>
          <ac:grpSpMkLst>
            <pc:docMk/>
            <pc:sldMk cId="0" sldId="262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8:59:25.902" v="37" actId="14100"/>
          <ac:grpSpMkLst>
            <pc:docMk/>
            <pc:sldMk cId="0" sldId="262"/>
            <ac:grpSpMk id="26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8:59:15.858" v="34" actId="14100"/>
          <ac:grpSpMkLst>
            <pc:docMk/>
            <pc:sldMk cId="0" sldId="262"/>
            <ac:grpSpMk id="29" creationId="{00000000-0000-0000-0000-000000000000}"/>
          </ac:grpSpMkLst>
        </pc:grpChg>
      </pc:sldChg>
      <pc:sldChg chg="modSp mod">
        <pc:chgData name="Marsha Vergunst" userId="d8134d18-9fe1-4182-9ba8-ba16139d4250" providerId="ADAL" clId="{3C32F649-8D3D-4103-80F1-38AC93806B4C}" dt="2024-12-17T08:59:48.311" v="43" actId="14100"/>
        <pc:sldMkLst>
          <pc:docMk/>
          <pc:sldMk cId="0" sldId="264"/>
        </pc:sldMkLst>
        <pc:grpChg chg="mod">
          <ac:chgData name="Marsha Vergunst" userId="d8134d18-9fe1-4182-9ba8-ba16139d4250" providerId="ADAL" clId="{3C32F649-8D3D-4103-80F1-38AC93806B4C}" dt="2024-12-17T08:59:41.332" v="41" actId="14100"/>
          <ac:grpSpMkLst>
            <pc:docMk/>
            <pc:sldMk cId="0" sldId="264"/>
            <ac:grpSpMk id="3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8:59:30.970" v="38" actId="14100"/>
          <ac:grpSpMkLst>
            <pc:docMk/>
            <pc:sldMk cId="0" sldId="264"/>
            <ac:grpSpMk id="6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8:59:34.059" v="39" actId="14100"/>
          <ac:grpSpMkLst>
            <pc:docMk/>
            <pc:sldMk cId="0" sldId="264"/>
            <ac:grpSpMk id="15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8:59:48.311" v="43" actId="14100"/>
          <ac:grpSpMkLst>
            <pc:docMk/>
            <pc:sldMk cId="0" sldId="264"/>
            <ac:grpSpMk id="18" creationId="{00000000-0000-0000-0000-000000000000}"/>
          </ac:grpSpMkLst>
        </pc:grpChg>
      </pc:sldChg>
      <pc:sldChg chg="modSp mod">
        <pc:chgData name="Marsha Vergunst" userId="d8134d18-9fe1-4182-9ba8-ba16139d4250" providerId="ADAL" clId="{3C32F649-8D3D-4103-80F1-38AC93806B4C}" dt="2024-12-17T09:00:14.563" v="50" actId="14100"/>
        <pc:sldMkLst>
          <pc:docMk/>
          <pc:sldMk cId="0" sldId="266"/>
        </pc:sldMkLst>
        <pc:grpChg chg="mod">
          <ac:chgData name="Marsha Vergunst" userId="d8134d18-9fe1-4182-9ba8-ba16139d4250" providerId="ADAL" clId="{3C32F649-8D3D-4103-80F1-38AC93806B4C}" dt="2024-12-17T09:00:06.146" v="47" actId="14100"/>
          <ac:grpSpMkLst>
            <pc:docMk/>
            <pc:sldMk cId="0" sldId="266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8:59:53.345" v="44" actId="14100"/>
          <ac:grpSpMkLst>
            <pc:docMk/>
            <pc:sldMk cId="0" sldId="266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8:59:56.468" v="45" actId="14100"/>
          <ac:grpSpMkLst>
            <pc:docMk/>
            <pc:sldMk cId="0" sldId="266"/>
            <ac:grpSpMk id="24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9:00:14.563" v="50" actId="14100"/>
          <ac:grpSpMkLst>
            <pc:docMk/>
            <pc:sldMk cId="0" sldId="266"/>
            <ac:grpSpMk id="27" creationId="{00000000-0000-0000-0000-000000000000}"/>
          </ac:grpSpMkLst>
        </pc:grpChg>
      </pc:sldChg>
      <pc:sldChg chg="modSp mod">
        <pc:chgData name="Marsha Vergunst" userId="d8134d18-9fe1-4182-9ba8-ba16139d4250" providerId="ADAL" clId="{3C32F649-8D3D-4103-80F1-38AC93806B4C}" dt="2024-12-17T09:00:34.746" v="56" actId="14100"/>
        <pc:sldMkLst>
          <pc:docMk/>
          <pc:sldMk cId="0" sldId="267"/>
        </pc:sldMkLst>
        <pc:grpChg chg="mod">
          <ac:chgData name="Marsha Vergunst" userId="d8134d18-9fe1-4182-9ba8-ba16139d4250" providerId="ADAL" clId="{3C32F649-8D3D-4103-80F1-38AC93806B4C}" dt="2024-12-17T09:00:28.610" v="54" actId="14100"/>
          <ac:grpSpMkLst>
            <pc:docMk/>
            <pc:sldMk cId="0" sldId="267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9:00:19.716" v="51" actId="14100"/>
          <ac:grpSpMkLst>
            <pc:docMk/>
            <pc:sldMk cId="0" sldId="267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9:00:34.746" v="56" actId="14100"/>
          <ac:grpSpMkLst>
            <pc:docMk/>
            <pc:sldMk cId="0" sldId="267"/>
            <ac:grpSpMk id="11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9:00:22.579" v="52" actId="14100"/>
          <ac:grpSpMkLst>
            <pc:docMk/>
            <pc:sldMk cId="0" sldId="267"/>
            <ac:grpSpMk id="14" creationId="{00000000-0000-0000-0000-000000000000}"/>
          </ac:grpSpMkLst>
        </pc:grpChg>
      </pc:sldChg>
      <pc:sldChg chg="modSp mod">
        <pc:chgData name="Marsha Vergunst" userId="d8134d18-9fe1-4182-9ba8-ba16139d4250" providerId="ADAL" clId="{3C32F649-8D3D-4103-80F1-38AC93806B4C}" dt="2024-12-17T09:01:01.447" v="64" actId="14100"/>
        <pc:sldMkLst>
          <pc:docMk/>
          <pc:sldMk cId="0" sldId="268"/>
        </pc:sldMkLst>
        <pc:grpChg chg="mod">
          <ac:chgData name="Marsha Vergunst" userId="d8134d18-9fe1-4182-9ba8-ba16139d4250" providerId="ADAL" clId="{3C32F649-8D3D-4103-80F1-38AC93806B4C}" dt="2024-12-17T09:00:52.272" v="60" actId="14100"/>
          <ac:grpSpMkLst>
            <pc:docMk/>
            <pc:sldMk cId="0" sldId="268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9:00:39.342" v="57" actId="14100"/>
          <ac:grpSpMkLst>
            <pc:docMk/>
            <pc:sldMk cId="0" sldId="268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9:01:01.447" v="64" actId="14100"/>
          <ac:grpSpMkLst>
            <pc:docMk/>
            <pc:sldMk cId="0" sldId="268"/>
            <ac:grpSpMk id="11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9:00:42.749" v="58" actId="14100"/>
          <ac:grpSpMkLst>
            <pc:docMk/>
            <pc:sldMk cId="0" sldId="268"/>
            <ac:grpSpMk id="14" creationId="{00000000-0000-0000-0000-000000000000}"/>
          </ac:grpSpMkLst>
        </pc:grpChg>
      </pc:sldChg>
      <pc:sldChg chg="modSp mod">
        <pc:chgData name="Marsha Vergunst" userId="d8134d18-9fe1-4182-9ba8-ba16139d4250" providerId="ADAL" clId="{3C32F649-8D3D-4103-80F1-38AC93806B4C}" dt="2024-12-17T09:01:29.513" v="71" actId="14100"/>
        <pc:sldMkLst>
          <pc:docMk/>
          <pc:sldMk cId="0" sldId="269"/>
        </pc:sldMkLst>
        <pc:grpChg chg="mod">
          <ac:chgData name="Marsha Vergunst" userId="d8134d18-9fe1-4182-9ba8-ba16139d4250" providerId="ADAL" clId="{3C32F649-8D3D-4103-80F1-38AC93806B4C}" dt="2024-12-17T09:01:21.895" v="69" actId="14100"/>
          <ac:grpSpMkLst>
            <pc:docMk/>
            <pc:sldMk cId="0" sldId="269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9:01:08.144" v="65" actId="14100"/>
          <ac:grpSpMkLst>
            <pc:docMk/>
            <pc:sldMk cId="0" sldId="269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9:01:29.513" v="71" actId="14100"/>
          <ac:grpSpMkLst>
            <pc:docMk/>
            <pc:sldMk cId="0" sldId="269"/>
            <ac:grpSpMk id="11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9:01:12.894" v="67" actId="14100"/>
          <ac:grpSpMkLst>
            <pc:docMk/>
            <pc:sldMk cId="0" sldId="269"/>
            <ac:grpSpMk id="14" creationId="{00000000-0000-0000-0000-000000000000}"/>
          </ac:grpSpMkLst>
        </pc:grpChg>
      </pc:sldChg>
      <pc:sldChg chg="modSp mod">
        <pc:chgData name="Marsha Vergunst" userId="d8134d18-9fe1-4182-9ba8-ba16139d4250" providerId="ADAL" clId="{3C32F649-8D3D-4103-80F1-38AC93806B4C}" dt="2024-12-17T09:01:49.545" v="77" actId="14100"/>
        <pc:sldMkLst>
          <pc:docMk/>
          <pc:sldMk cId="0" sldId="270"/>
        </pc:sldMkLst>
        <pc:grpChg chg="mod">
          <ac:chgData name="Marsha Vergunst" userId="d8134d18-9fe1-4182-9ba8-ba16139d4250" providerId="ADAL" clId="{3C32F649-8D3D-4103-80F1-38AC93806B4C}" dt="2024-12-17T09:01:44.491" v="75" actId="14100"/>
          <ac:grpSpMkLst>
            <pc:docMk/>
            <pc:sldMk cId="0" sldId="270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9:01:34.427" v="72" actId="14100"/>
          <ac:grpSpMkLst>
            <pc:docMk/>
            <pc:sldMk cId="0" sldId="270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9:01:49.545" v="77" actId="14100"/>
          <ac:grpSpMkLst>
            <pc:docMk/>
            <pc:sldMk cId="0" sldId="270"/>
            <ac:grpSpMk id="11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9:01:37.615" v="73" actId="14100"/>
          <ac:grpSpMkLst>
            <pc:docMk/>
            <pc:sldMk cId="0" sldId="270"/>
            <ac:grpSpMk id="14" creationId="{00000000-0000-0000-0000-000000000000}"/>
          </ac:grpSpMkLst>
        </pc:grpChg>
      </pc:sldChg>
      <pc:sldChg chg="modSp mod">
        <pc:chgData name="Marsha Vergunst" userId="d8134d18-9fe1-4182-9ba8-ba16139d4250" providerId="ADAL" clId="{3C32F649-8D3D-4103-80F1-38AC93806B4C}" dt="2024-12-17T09:02:09.423" v="83" actId="14100"/>
        <pc:sldMkLst>
          <pc:docMk/>
          <pc:sldMk cId="0" sldId="271"/>
        </pc:sldMkLst>
        <pc:grpChg chg="mod">
          <ac:chgData name="Marsha Vergunst" userId="d8134d18-9fe1-4182-9ba8-ba16139d4250" providerId="ADAL" clId="{3C32F649-8D3D-4103-80F1-38AC93806B4C}" dt="2024-12-17T09:02:03.849" v="81" actId="14100"/>
          <ac:grpSpMkLst>
            <pc:docMk/>
            <pc:sldMk cId="0" sldId="271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9:01:53.417" v="78" actId="14100"/>
          <ac:grpSpMkLst>
            <pc:docMk/>
            <pc:sldMk cId="0" sldId="271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9:02:09.423" v="83" actId="14100"/>
          <ac:grpSpMkLst>
            <pc:docMk/>
            <pc:sldMk cId="0" sldId="271"/>
            <ac:grpSpMk id="11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9:01:56.575" v="79" actId="14100"/>
          <ac:grpSpMkLst>
            <pc:docMk/>
            <pc:sldMk cId="0" sldId="271"/>
            <ac:grpSpMk id="14" creationId="{00000000-0000-0000-0000-000000000000}"/>
          </ac:grpSpMkLst>
        </pc:grpChg>
      </pc:sldChg>
      <pc:sldChg chg="modSp mod">
        <pc:chgData name="Marsha Vergunst" userId="d8134d18-9fe1-4182-9ba8-ba16139d4250" providerId="ADAL" clId="{3C32F649-8D3D-4103-80F1-38AC93806B4C}" dt="2024-12-17T09:02:34.830" v="89" actId="14100"/>
        <pc:sldMkLst>
          <pc:docMk/>
          <pc:sldMk cId="0" sldId="272"/>
        </pc:sldMkLst>
        <pc:spChg chg="mod">
          <ac:chgData name="Marsha Vergunst" userId="d8134d18-9fe1-4182-9ba8-ba16139d4250" providerId="ADAL" clId="{3C32F649-8D3D-4103-80F1-38AC93806B4C}" dt="2024-12-17T08:58:11.346" v="20" actId="20577"/>
          <ac:spMkLst>
            <pc:docMk/>
            <pc:sldMk cId="0" sldId="272"/>
            <ac:spMk id="11" creationId="{00000000-0000-0000-0000-000000000000}"/>
          </ac:spMkLst>
        </pc:spChg>
        <pc:grpChg chg="mod">
          <ac:chgData name="Marsha Vergunst" userId="d8134d18-9fe1-4182-9ba8-ba16139d4250" providerId="ADAL" clId="{3C32F649-8D3D-4103-80F1-38AC93806B4C}" dt="2024-12-17T09:02:27.744" v="87" actId="14100"/>
          <ac:grpSpMkLst>
            <pc:docMk/>
            <pc:sldMk cId="0" sldId="272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9:02:15.617" v="84" actId="14100"/>
          <ac:grpSpMkLst>
            <pc:docMk/>
            <pc:sldMk cId="0" sldId="272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9:02:19.906" v="85" actId="14100"/>
          <ac:grpSpMkLst>
            <pc:docMk/>
            <pc:sldMk cId="0" sldId="272"/>
            <ac:grpSpMk id="12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9:02:34.830" v="89" actId="14100"/>
          <ac:grpSpMkLst>
            <pc:docMk/>
            <pc:sldMk cId="0" sldId="272"/>
            <ac:grpSpMk id="15" creationId="{00000000-0000-0000-0000-000000000000}"/>
          </ac:grpSpMkLst>
        </pc:grpChg>
      </pc:sldChg>
      <pc:sldChg chg="modSp mod">
        <pc:chgData name="Marsha Vergunst" userId="d8134d18-9fe1-4182-9ba8-ba16139d4250" providerId="ADAL" clId="{3C32F649-8D3D-4103-80F1-38AC93806B4C}" dt="2024-12-17T09:02:54.818" v="95" actId="14100"/>
        <pc:sldMkLst>
          <pc:docMk/>
          <pc:sldMk cId="0" sldId="273"/>
        </pc:sldMkLst>
        <pc:grpChg chg="mod">
          <ac:chgData name="Marsha Vergunst" userId="d8134d18-9fe1-4182-9ba8-ba16139d4250" providerId="ADAL" clId="{3C32F649-8D3D-4103-80F1-38AC93806B4C}" dt="2024-12-17T09:02:48.543" v="93" actId="14100"/>
          <ac:grpSpMkLst>
            <pc:docMk/>
            <pc:sldMk cId="0" sldId="273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9:02:39.943" v="90" actId="14100"/>
          <ac:grpSpMkLst>
            <pc:docMk/>
            <pc:sldMk cId="0" sldId="273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9:02:42.901" v="91" actId="14100"/>
          <ac:grpSpMkLst>
            <pc:docMk/>
            <pc:sldMk cId="0" sldId="273"/>
            <ac:grpSpMk id="16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9:02:54.818" v="95" actId="14100"/>
          <ac:grpSpMkLst>
            <pc:docMk/>
            <pc:sldMk cId="0" sldId="273"/>
            <ac:grpSpMk id="19" creationId="{00000000-0000-0000-0000-000000000000}"/>
          </ac:grpSpMkLst>
        </pc:grpChg>
      </pc:sldChg>
      <pc:sldChg chg="modSp mod">
        <pc:chgData name="Marsha Vergunst" userId="d8134d18-9fe1-4182-9ba8-ba16139d4250" providerId="ADAL" clId="{3C32F649-8D3D-4103-80F1-38AC93806B4C}" dt="2024-12-17T09:03:25.041" v="107" actId="14100"/>
        <pc:sldMkLst>
          <pc:docMk/>
          <pc:sldMk cId="0" sldId="274"/>
        </pc:sldMkLst>
        <pc:spChg chg="mod">
          <ac:chgData name="Marsha Vergunst" userId="d8134d18-9fe1-4182-9ba8-ba16139d4250" providerId="ADAL" clId="{3C32F649-8D3D-4103-80F1-38AC93806B4C}" dt="2024-12-17T09:03:08.479" v="102" actId="1036"/>
          <ac:spMkLst>
            <pc:docMk/>
            <pc:sldMk cId="0" sldId="274"/>
            <ac:spMk id="2" creationId="{00000000-0000-0000-0000-000000000000}"/>
          </ac:spMkLst>
        </pc:spChg>
        <pc:grpChg chg="mod">
          <ac:chgData name="Marsha Vergunst" userId="d8134d18-9fe1-4182-9ba8-ba16139d4250" providerId="ADAL" clId="{3C32F649-8D3D-4103-80F1-38AC93806B4C}" dt="2024-12-17T09:03:19.241" v="105" actId="14100"/>
          <ac:grpSpMkLst>
            <pc:docMk/>
            <pc:sldMk cId="0" sldId="274"/>
            <ac:grpSpMk id="3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9:03:04.864" v="96" actId="14100"/>
          <ac:grpSpMkLst>
            <pc:docMk/>
            <pc:sldMk cId="0" sldId="274"/>
            <ac:grpSpMk id="6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9:03:13.501" v="103" actId="14100"/>
          <ac:grpSpMkLst>
            <pc:docMk/>
            <pc:sldMk cId="0" sldId="274"/>
            <ac:grpSpMk id="12" creationId="{00000000-0000-0000-0000-000000000000}"/>
          </ac:grpSpMkLst>
        </pc:grpChg>
        <pc:grpChg chg="mod">
          <ac:chgData name="Marsha Vergunst" userId="d8134d18-9fe1-4182-9ba8-ba16139d4250" providerId="ADAL" clId="{3C32F649-8D3D-4103-80F1-38AC93806B4C}" dt="2024-12-17T09:03:25.041" v="107" actId="14100"/>
          <ac:grpSpMkLst>
            <pc:docMk/>
            <pc:sldMk cId="0" sldId="274"/>
            <ac:grpSpMk id="15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17.12.2024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4S75hUuTNcI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0"/>
              </a:srgbClr>
            </a:gs>
            <a:gs pos="50000">
              <a:srgbClr val="FF8C00">
                <a:alpha val="100000"/>
              </a:srgbClr>
            </a:gs>
            <a:gs pos="100000">
              <a:srgbClr val="FF8C00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68682" y="-1431818"/>
            <a:ext cx="13150636" cy="13150636"/>
          </a:xfrm>
          <a:custGeom>
            <a:avLst/>
            <a:gdLst/>
            <a:ahLst/>
            <a:cxnLst/>
            <a:rect l="l" t="t" r="r" b="b"/>
            <a:pathLst>
              <a:path w="13150636" h="13150636">
                <a:moveTo>
                  <a:pt x="0" y="0"/>
                </a:moveTo>
                <a:lnTo>
                  <a:pt x="13150636" y="0"/>
                </a:lnTo>
                <a:lnTo>
                  <a:pt x="13150636" y="13150636"/>
                </a:lnTo>
                <a:lnTo>
                  <a:pt x="0" y="131506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3540740"/>
          </a:xfrm>
          <a:custGeom>
            <a:avLst/>
            <a:gdLst/>
            <a:ahLst/>
            <a:cxnLst/>
            <a:rect l="l" t="t" r="r" b="b"/>
            <a:pathLst>
              <a:path w="18288000" h="13540740">
                <a:moveTo>
                  <a:pt x="0" y="0"/>
                </a:moveTo>
                <a:lnTo>
                  <a:pt x="18288000" y="0"/>
                </a:lnTo>
                <a:lnTo>
                  <a:pt x="18288000" y="13540740"/>
                </a:lnTo>
                <a:lnTo>
                  <a:pt x="0" y="135407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TextBox 3"/>
          <p:cNvSpPr txBox="1"/>
          <p:nvPr/>
        </p:nvSpPr>
        <p:spPr>
          <a:xfrm>
            <a:off x="0" y="4490902"/>
            <a:ext cx="18288000" cy="1622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FFFFFF"/>
                </a:solidFill>
                <a:latin typeface="Interstate 1"/>
              </a:rPr>
              <a:t>Kom in actie!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4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>
            <a:off x="1028700" y="1837418"/>
            <a:ext cx="7571529" cy="5044531"/>
          </a:xfrm>
          <a:custGeom>
            <a:avLst/>
            <a:gdLst/>
            <a:ahLst/>
            <a:cxnLst/>
            <a:rect l="l" t="t" r="r" b="b"/>
            <a:pathLst>
              <a:path w="7571529" h="5044531">
                <a:moveTo>
                  <a:pt x="0" y="0"/>
                </a:moveTo>
                <a:lnTo>
                  <a:pt x="7571529" y="0"/>
                </a:lnTo>
                <a:lnTo>
                  <a:pt x="7571529" y="5044531"/>
                </a:lnTo>
                <a:lnTo>
                  <a:pt x="0" y="5044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3" b="-93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/>
          <p:nvPr/>
        </p:nvSpPr>
        <p:spPr>
          <a:xfrm>
            <a:off x="968057" y="7211170"/>
            <a:ext cx="1501795" cy="978044"/>
          </a:xfrm>
          <a:custGeom>
            <a:avLst/>
            <a:gdLst/>
            <a:ahLst/>
            <a:cxnLst/>
            <a:rect l="l" t="t" r="r" b="b"/>
            <a:pathLst>
              <a:path w="1501795" h="978044">
                <a:moveTo>
                  <a:pt x="0" y="0"/>
                </a:moveTo>
                <a:lnTo>
                  <a:pt x="1501794" y="0"/>
                </a:lnTo>
                <a:lnTo>
                  <a:pt x="1501794" y="978043"/>
                </a:lnTo>
                <a:lnTo>
                  <a:pt x="0" y="9780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>
          <a:xfrm>
            <a:off x="3031538" y="7211170"/>
            <a:ext cx="1501795" cy="978044"/>
          </a:xfrm>
          <a:custGeom>
            <a:avLst/>
            <a:gdLst/>
            <a:ahLst/>
            <a:cxnLst/>
            <a:rect l="l" t="t" r="r" b="b"/>
            <a:pathLst>
              <a:path w="1501795" h="978044">
                <a:moveTo>
                  <a:pt x="0" y="0"/>
                </a:moveTo>
                <a:lnTo>
                  <a:pt x="1501795" y="0"/>
                </a:lnTo>
                <a:lnTo>
                  <a:pt x="1501795" y="978043"/>
                </a:lnTo>
                <a:lnTo>
                  <a:pt x="0" y="9780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2" name="Freeform 12"/>
          <p:cNvSpPr/>
          <p:nvPr/>
        </p:nvSpPr>
        <p:spPr>
          <a:xfrm>
            <a:off x="5095308" y="7211170"/>
            <a:ext cx="1501795" cy="978044"/>
          </a:xfrm>
          <a:custGeom>
            <a:avLst/>
            <a:gdLst/>
            <a:ahLst/>
            <a:cxnLst/>
            <a:rect l="l" t="t" r="r" b="b"/>
            <a:pathLst>
              <a:path w="1501795" h="978044">
                <a:moveTo>
                  <a:pt x="0" y="0"/>
                </a:moveTo>
                <a:lnTo>
                  <a:pt x="1501795" y="0"/>
                </a:lnTo>
                <a:lnTo>
                  <a:pt x="1501795" y="978043"/>
                </a:lnTo>
                <a:lnTo>
                  <a:pt x="0" y="9780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Freeform 13"/>
          <p:cNvSpPr/>
          <p:nvPr/>
        </p:nvSpPr>
        <p:spPr>
          <a:xfrm>
            <a:off x="7159078" y="7211170"/>
            <a:ext cx="1501795" cy="978044"/>
          </a:xfrm>
          <a:custGeom>
            <a:avLst/>
            <a:gdLst/>
            <a:ahLst/>
            <a:cxnLst/>
            <a:rect l="l" t="t" r="r" b="b"/>
            <a:pathLst>
              <a:path w="1501795" h="978044">
                <a:moveTo>
                  <a:pt x="0" y="0"/>
                </a:moveTo>
                <a:lnTo>
                  <a:pt x="1501795" y="0"/>
                </a:lnTo>
                <a:lnTo>
                  <a:pt x="1501795" y="978043"/>
                </a:lnTo>
                <a:lnTo>
                  <a:pt x="0" y="9780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4" name="Freeform 14"/>
          <p:cNvSpPr/>
          <p:nvPr/>
        </p:nvSpPr>
        <p:spPr>
          <a:xfrm>
            <a:off x="2488901" y="7659489"/>
            <a:ext cx="462728" cy="139975"/>
          </a:xfrm>
          <a:custGeom>
            <a:avLst/>
            <a:gdLst/>
            <a:ahLst/>
            <a:cxnLst/>
            <a:rect l="l" t="t" r="r" b="b"/>
            <a:pathLst>
              <a:path w="462728" h="139975">
                <a:moveTo>
                  <a:pt x="0" y="0"/>
                </a:moveTo>
                <a:lnTo>
                  <a:pt x="462728" y="0"/>
                </a:lnTo>
                <a:lnTo>
                  <a:pt x="462728" y="139975"/>
                </a:lnTo>
                <a:lnTo>
                  <a:pt x="0" y="1399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TextBox 15"/>
          <p:cNvSpPr txBox="1"/>
          <p:nvPr/>
        </p:nvSpPr>
        <p:spPr>
          <a:xfrm>
            <a:off x="9144000" y="1383393"/>
            <a:ext cx="9144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Brainstorm - Deel 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102903" y="2778150"/>
            <a:ext cx="6708443" cy="354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1.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2.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3.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550857" y="2778150"/>
            <a:ext cx="6708443" cy="529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Maak groepjes van vier.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Jullie krijgen een reeks van 5 foto's te zien. Elke foto is 30 seconden zichtbaar.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Noem alle woorden op die in jullie opkomen en waar dit dit mee associeert. Eén iemand noteert alle woorden op een A4-papier.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Deze woorden heb je straks nodig bij de brainstorm over actie-ideeën.</a:t>
            </a:r>
          </a:p>
        </p:txBody>
      </p:sp>
      <p:sp>
        <p:nvSpPr>
          <p:cNvPr id="18" name="Freeform 18"/>
          <p:cNvSpPr/>
          <p:nvPr/>
        </p:nvSpPr>
        <p:spPr>
          <a:xfrm>
            <a:off x="4583101" y="7630204"/>
            <a:ext cx="462728" cy="139975"/>
          </a:xfrm>
          <a:custGeom>
            <a:avLst/>
            <a:gdLst/>
            <a:ahLst/>
            <a:cxnLst/>
            <a:rect l="l" t="t" r="r" b="b"/>
            <a:pathLst>
              <a:path w="462728" h="139975">
                <a:moveTo>
                  <a:pt x="0" y="0"/>
                </a:moveTo>
                <a:lnTo>
                  <a:pt x="462728" y="0"/>
                </a:lnTo>
                <a:lnTo>
                  <a:pt x="462728" y="139975"/>
                </a:lnTo>
                <a:lnTo>
                  <a:pt x="0" y="1399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Freeform 19"/>
          <p:cNvSpPr/>
          <p:nvPr/>
        </p:nvSpPr>
        <p:spPr>
          <a:xfrm>
            <a:off x="6644728" y="7630204"/>
            <a:ext cx="462728" cy="139975"/>
          </a:xfrm>
          <a:custGeom>
            <a:avLst/>
            <a:gdLst/>
            <a:ahLst/>
            <a:cxnLst/>
            <a:rect l="l" t="t" r="r" b="b"/>
            <a:pathLst>
              <a:path w="462728" h="139975">
                <a:moveTo>
                  <a:pt x="0" y="0"/>
                </a:moveTo>
                <a:lnTo>
                  <a:pt x="462728" y="0"/>
                </a:lnTo>
                <a:lnTo>
                  <a:pt x="462728" y="139975"/>
                </a:lnTo>
                <a:lnTo>
                  <a:pt x="0" y="1399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0" name="TextBox 20"/>
          <p:cNvSpPr txBox="1"/>
          <p:nvPr/>
        </p:nvSpPr>
        <p:spPr>
          <a:xfrm>
            <a:off x="1335652" y="7507469"/>
            <a:ext cx="766604" cy="31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Interstate 3"/>
              </a:rPr>
              <a:t>groente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428106" y="7507469"/>
            <a:ext cx="708660" cy="31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Interstate 3"/>
              </a:rPr>
              <a:t>gezond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470762" y="7507469"/>
            <a:ext cx="750887" cy="31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Interstate 3"/>
              </a:rPr>
              <a:t>sporten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576562" y="7507469"/>
            <a:ext cx="722947" cy="31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Interstate 3"/>
              </a:rPr>
              <a:t>voetbal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061745" y="9898071"/>
            <a:ext cx="11226256" cy="388929"/>
            <a:chOff x="0" y="0"/>
            <a:chExt cx="8041697" cy="38927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3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>
            <a:off x="3982829" y="1682750"/>
            <a:ext cx="10322341" cy="7367571"/>
          </a:xfrm>
          <a:custGeom>
            <a:avLst/>
            <a:gdLst/>
            <a:ahLst/>
            <a:cxnLst/>
            <a:rect l="l" t="t" r="r" b="b"/>
            <a:pathLst>
              <a:path w="10322341" h="736757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0" y="650875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1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061745" y="9898071"/>
            <a:ext cx="11226256" cy="404263"/>
            <a:chOff x="0" y="0"/>
            <a:chExt cx="8041697" cy="38927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4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>
            <a:off x="3982829" y="1682750"/>
            <a:ext cx="10322341" cy="7367571"/>
          </a:xfrm>
          <a:custGeom>
            <a:avLst/>
            <a:gdLst/>
            <a:ahLst/>
            <a:cxnLst/>
            <a:rect l="l" t="t" r="r" b="b"/>
            <a:pathLst>
              <a:path w="10322341" h="736757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67" r="-3867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0" y="650875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2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061745" y="9898071"/>
            <a:ext cx="11226256" cy="388929"/>
            <a:chOff x="0" y="0"/>
            <a:chExt cx="8041697" cy="38927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4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>
            <a:off x="3982829" y="1682750"/>
            <a:ext cx="10322341" cy="7367571"/>
          </a:xfrm>
          <a:custGeom>
            <a:avLst/>
            <a:gdLst/>
            <a:ahLst/>
            <a:cxnLst/>
            <a:rect l="l" t="t" r="r" b="b"/>
            <a:pathLst>
              <a:path w="10322341" h="736757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64" r="-3564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0" y="650875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3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061745" y="9898071"/>
            <a:ext cx="11226256" cy="404263"/>
            <a:chOff x="0" y="0"/>
            <a:chExt cx="8041697" cy="38927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346258" y="0"/>
            <a:ext cx="9941741" cy="371240"/>
            <a:chOff x="0" y="0"/>
            <a:chExt cx="8041697" cy="1946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4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>
            <a:off x="3982829" y="1682750"/>
            <a:ext cx="10322341" cy="7367571"/>
          </a:xfrm>
          <a:custGeom>
            <a:avLst/>
            <a:gdLst/>
            <a:ahLst/>
            <a:cxnLst/>
            <a:rect l="l" t="t" r="r" b="b"/>
            <a:pathLst>
              <a:path w="10322341" h="736757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989" r="-7989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0" y="650875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4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061745" y="9898071"/>
            <a:ext cx="11226256" cy="388929"/>
            <a:chOff x="0" y="0"/>
            <a:chExt cx="8041697" cy="38927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4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>
            <a:off x="3982829" y="1682750"/>
            <a:ext cx="10322341" cy="7367571"/>
          </a:xfrm>
          <a:custGeom>
            <a:avLst/>
            <a:gdLst/>
            <a:ahLst/>
            <a:cxnLst/>
            <a:rect l="l" t="t" r="r" b="b"/>
            <a:pathLst>
              <a:path w="10322341" h="736757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64" r="-3564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0" y="650875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5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061745" y="9898071"/>
            <a:ext cx="11226256" cy="404263"/>
            <a:chOff x="0" y="0"/>
            <a:chExt cx="8041697" cy="38927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4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TextBox 9"/>
          <p:cNvSpPr txBox="1"/>
          <p:nvPr/>
        </p:nvSpPr>
        <p:spPr>
          <a:xfrm>
            <a:off x="0" y="1383393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Brainstorm - Deel 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778150"/>
            <a:ext cx="15782646" cy="529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endParaRPr/>
          </a:p>
          <a:p>
            <a:pPr algn="l">
              <a:lnSpc>
                <a:spcPts val="3499"/>
              </a:lnSpc>
            </a:pPr>
            <a:endParaRPr/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1.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2.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3.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79783" y="2778150"/>
            <a:ext cx="15779517" cy="5799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Interstate 3"/>
              </a:rPr>
              <a:t>Je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krijgt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nu 10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minuten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de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tijd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om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actie-ideeën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te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bedenken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om geld in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te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zamelen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. Doe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dit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als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volgt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: </a:t>
            </a:r>
          </a:p>
          <a:p>
            <a:pPr algn="l">
              <a:lnSpc>
                <a:spcPts val="3499"/>
              </a:lnSpc>
            </a:pPr>
            <a:endParaRPr lang="en-US" sz="2499" dirty="0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Gebruik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de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woorden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die je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hebt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opgeschreven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. Om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bij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het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eerder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gebruikte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voorbeeld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te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blijven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:  </a:t>
            </a:r>
          </a:p>
          <a:p>
            <a:pPr algn="l">
              <a:lnSpc>
                <a:spcPts val="3499"/>
              </a:lnSpc>
            </a:pP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bloemkool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-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groente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-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gezond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-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sportschool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-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voetbal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-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spieren</a:t>
            </a:r>
            <a:endParaRPr lang="en-US" sz="2499" dirty="0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endParaRPr lang="en-US" sz="2499" dirty="0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Kies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het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woord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uit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dat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jou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het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meest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aanspreekt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.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Bijvoorbeeld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: ‘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voetbal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’.</a:t>
            </a:r>
          </a:p>
          <a:p>
            <a:pPr algn="l">
              <a:lnSpc>
                <a:spcPts val="3499"/>
              </a:lnSpc>
            </a:pPr>
            <a:endParaRPr lang="en-US" sz="2499" dirty="0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Probeer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rondom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dit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woord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acties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te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bedenken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.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Bijvoorbeeld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bij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het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woord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‘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voetbal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’: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Een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voetbaltoernooi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in de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nacht</a:t>
            </a:r>
            <a:endParaRPr lang="en-US" sz="2499" dirty="0">
              <a:solidFill>
                <a:srgbClr val="000000"/>
              </a:solidFill>
              <a:latin typeface="Interstate 3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Voetballen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met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bejaarden</a:t>
            </a:r>
            <a:endParaRPr lang="en-US" sz="2499" dirty="0">
              <a:solidFill>
                <a:srgbClr val="000000"/>
              </a:solidFill>
              <a:latin typeface="Interstate 3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Tienduizend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keer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de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bal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hooghouden</a:t>
            </a:r>
            <a:endParaRPr lang="en-US" sz="2499" dirty="0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endParaRPr lang="en-US" sz="2499" dirty="0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Schrijf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de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actie-ideeën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op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een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post-it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.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Schrijf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ze zo op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dat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anderen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ze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zonder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context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kunnen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begrijpen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. 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061745" y="9898071"/>
            <a:ext cx="11226256" cy="404263"/>
            <a:chOff x="0" y="0"/>
            <a:chExt cx="8041697" cy="38927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4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9" name="Group 9"/>
          <p:cNvGrpSpPr/>
          <p:nvPr/>
        </p:nvGrpSpPr>
        <p:grpSpPr>
          <a:xfrm>
            <a:off x="1028700" y="2882925"/>
            <a:ext cx="7113318" cy="5020092"/>
            <a:chOff x="0" y="0"/>
            <a:chExt cx="9484424" cy="669345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4424" cy="6693456"/>
            </a:xfrm>
            <a:custGeom>
              <a:avLst/>
              <a:gdLst/>
              <a:ahLst/>
              <a:cxnLst/>
              <a:rect l="l" t="t" r="r" b="b"/>
              <a:pathLst>
                <a:path w="9484424" h="6693456">
                  <a:moveTo>
                    <a:pt x="0" y="0"/>
                  </a:moveTo>
                  <a:lnTo>
                    <a:pt x="9484424" y="0"/>
                  </a:lnTo>
                  <a:lnTo>
                    <a:pt x="9484424" y="6693456"/>
                  </a:lnTo>
                  <a:lnTo>
                    <a:pt x="0" y="6693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0848" b="-20848"/>
              </a:stretch>
            </a:blipFill>
          </p:spPr>
          <p:txBody>
            <a:bodyPr/>
            <a:lstStyle/>
            <a:p>
              <a:endParaRPr lang="nl-NL"/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3549567" y="5527504"/>
              <a:ext cx="567892" cy="589223"/>
              <a:chOff x="0" y="0"/>
              <a:chExt cx="112176" cy="1163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12176" cy="116390"/>
              </a:xfrm>
              <a:custGeom>
                <a:avLst/>
                <a:gdLst/>
                <a:ahLst/>
                <a:cxnLst/>
                <a:rect l="l" t="t" r="r" b="b"/>
                <a:pathLst>
                  <a:path w="112176" h="116390">
                    <a:moveTo>
                      <a:pt x="0" y="0"/>
                    </a:moveTo>
                    <a:lnTo>
                      <a:pt x="112176" y="0"/>
                    </a:lnTo>
                    <a:lnTo>
                      <a:pt x="112176" y="116390"/>
                    </a:lnTo>
                    <a:lnTo>
                      <a:pt x="0" y="116390"/>
                    </a:lnTo>
                    <a:close/>
                  </a:path>
                </a:pathLst>
              </a:custGeom>
              <a:solidFill>
                <a:srgbClr val="FF8C00"/>
              </a:solidFill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104775"/>
                <a:ext cx="112176" cy="2211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sp>
        <p:nvSpPr>
          <p:cNvPr id="14" name="TextBox 14"/>
          <p:cNvSpPr txBox="1"/>
          <p:nvPr/>
        </p:nvSpPr>
        <p:spPr>
          <a:xfrm>
            <a:off x="8346258" y="1359992"/>
            <a:ext cx="9144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Brainstorm - Deel 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102903" y="2778150"/>
            <a:ext cx="7156397" cy="354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Je krijgt nu vijf punten (stickers) die je plakt bij de ideeën van anderen die jij het best vindt.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1"/>
              </a:rPr>
              <a:t>Welke ideeën hebben de meeste punten?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1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drie ideeën met de hoogste score worden klassikaal verder toegelicht door degene die het idee heeft bedacht.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061745" y="9898071"/>
            <a:ext cx="11226256" cy="404263"/>
            <a:chOff x="0" y="0"/>
            <a:chExt cx="8041697" cy="38927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7961"/>
            <a:ext cx="9663743" cy="10449539"/>
          </a:xfrm>
          <a:custGeom>
            <a:avLst/>
            <a:gdLst/>
            <a:ahLst/>
            <a:cxnLst/>
            <a:rect l="l" t="t" r="r" b="b"/>
            <a:pathLst>
              <a:path w="9663743" h="10449539">
                <a:moveTo>
                  <a:pt x="0" y="0"/>
                </a:moveTo>
                <a:lnTo>
                  <a:pt x="9663743" y="0"/>
                </a:lnTo>
                <a:lnTo>
                  <a:pt x="9663743" y="10449538"/>
                </a:lnTo>
                <a:lnTo>
                  <a:pt x="0" y="10449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34" t="-20335" b="-21068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-1" y="9898071"/>
            <a:ext cx="7306674" cy="579429"/>
            <a:chOff x="0" y="0"/>
            <a:chExt cx="5336596" cy="7247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10710840" y="1383393"/>
            <a:ext cx="654846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Haal geld op door...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710840" y="3472543"/>
            <a:ext cx="6548460" cy="354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Een markt, sportwedstrijd, talentenjacht of marathon te organiseren.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Of door een zangoptreden, pubquiz, bingoavond of filmavond te houden met de studie.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061745" y="9898071"/>
            <a:ext cx="11226256" cy="579429"/>
            <a:chOff x="0" y="0"/>
            <a:chExt cx="8041697" cy="38927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865800"/>
            <a:ext cx="18288000" cy="12152800"/>
          </a:xfrm>
          <a:custGeom>
            <a:avLst/>
            <a:gdLst/>
            <a:ahLst/>
            <a:cxnLst/>
            <a:rect l="l" t="t" r="r" b="b"/>
            <a:pathLst>
              <a:path w="18288000" h="12152800">
                <a:moveTo>
                  <a:pt x="0" y="0"/>
                </a:moveTo>
                <a:lnTo>
                  <a:pt x="18288000" y="0"/>
                </a:lnTo>
                <a:lnTo>
                  <a:pt x="18288000" y="12152800"/>
                </a:lnTo>
                <a:lnTo>
                  <a:pt x="0" y="12152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</a:blip>
            <a:stretch>
              <a:fillRect l="-3269" t="-2512" r="-2199" b="-3296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TextBox 3"/>
          <p:cNvSpPr txBox="1"/>
          <p:nvPr/>
        </p:nvSpPr>
        <p:spPr>
          <a:xfrm>
            <a:off x="-2033165" y="5786447"/>
            <a:ext cx="22354331" cy="1539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Interstate 1"/>
              </a:rPr>
              <a:t>Welkom!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544577" y="7107725"/>
            <a:ext cx="9198846" cy="1047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FFFFFF"/>
                </a:solidFill>
                <a:latin typeface="Interstate 2"/>
              </a:rPr>
              <a:t>Wat gaan we doen vandaag?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67168" y="-1704085"/>
            <a:ext cx="20369518" cy="13695169"/>
          </a:xfrm>
          <a:custGeom>
            <a:avLst/>
            <a:gdLst/>
            <a:ahLst/>
            <a:cxnLst/>
            <a:rect l="l" t="t" r="r" b="b"/>
            <a:pathLst>
              <a:path w="20369518" h="13695169">
                <a:moveTo>
                  <a:pt x="0" y="0"/>
                </a:moveTo>
                <a:lnTo>
                  <a:pt x="20369518" y="0"/>
                </a:lnTo>
                <a:lnTo>
                  <a:pt x="20369518" y="13695170"/>
                </a:lnTo>
                <a:lnTo>
                  <a:pt x="0" y="13695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</a:blip>
            <a:stretch>
              <a:fillRect l="-27912" t="-41115" r="-31119" b="-16536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TextBox 3"/>
          <p:cNvSpPr txBox="1"/>
          <p:nvPr/>
        </p:nvSpPr>
        <p:spPr>
          <a:xfrm>
            <a:off x="0" y="6362700"/>
            <a:ext cx="18288000" cy="1539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Interstate 1"/>
              </a:rPr>
              <a:t>Even voorstellen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3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TextBox 9"/>
          <p:cNvSpPr txBox="1"/>
          <p:nvPr/>
        </p:nvSpPr>
        <p:spPr>
          <a:xfrm>
            <a:off x="9144000" y="1383393"/>
            <a:ext cx="81153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Over de ziekte ALS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2359025"/>
            <a:ext cx="8115300" cy="7927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In Nederland leven ongeveer 1.500 mensen met ALS (Amyotrofishe Laterale Sclerose) en dezelfde soort ziekten PSMA en PLS.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Spieren vallen één voor één uit.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Je leeft gemiddeld maar 3 tot 5 jaar na je eerste klachten.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Elk jaar overlijden er 500 patiënten en komen er 500 bij​.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Stichting ALS Nederland financiert onderzoek naar de oorzaak en behandeling en projecten die de kwaliteit van zorg en leven voor patiënten en hun naasten verbeteren. 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180756" y="1264079"/>
            <a:ext cx="5320773" cy="7779954"/>
          </a:xfrm>
          <a:custGeom>
            <a:avLst/>
            <a:gdLst/>
            <a:ahLst/>
            <a:cxnLst/>
            <a:rect l="l" t="t" r="r" b="b"/>
            <a:pathLst>
              <a:path w="5320773" h="7779954">
                <a:moveTo>
                  <a:pt x="0" y="0"/>
                </a:moveTo>
                <a:lnTo>
                  <a:pt x="5320774" y="0"/>
                </a:lnTo>
                <a:lnTo>
                  <a:pt x="5320774" y="7779954"/>
                </a:lnTo>
                <a:lnTo>
                  <a:pt x="0" y="7779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109" r="-23109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12" name="Group 12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061745" y="9898071"/>
            <a:ext cx="11226256" cy="388929"/>
            <a:chOff x="0" y="0"/>
            <a:chExt cx="8041697" cy="38927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4030822" y="7466381"/>
            <a:ext cx="10108385" cy="1274417"/>
            <a:chOff x="0" y="0"/>
            <a:chExt cx="13477846" cy="169922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477846" cy="1699223"/>
              <a:chOff x="0" y="0"/>
              <a:chExt cx="2662291" cy="33564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662291" cy="335649"/>
              </a:xfrm>
              <a:custGeom>
                <a:avLst/>
                <a:gdLst/>
                <a:ahLst/>
                <a:cxnLst/>
                <a:rect l="l" t="t" r="r" b="b"/>
                <a:pathLst>
                  <a:path w="2662291" h="335649">
                    <a:moveTo>
                      <a:pt x="0" y="0"/>
                    </a:moveTo>
                    <a:lnTo>
                      <a:pt x="2662291" y="0"/>
                    </a:lnTo>
                    <a:lnTo>
                      <a:pt x="2662291" y="335649"/>
                    </a:lnTo>
                    <a:lnTo>
                      <a:pt x="0" y="335649"/>
                    </a:lnTo>
                    <a:close/>
                  </a:path>
                </a:pathLst>
              </a:custGeom>
              <a:solidFill>
                <a:srgbClr val="FF8C00"/>
              </a:solidFill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85725"/>
                <a:ext cx="2662291" cy="4213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10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089871" y="158300"/>
              <a:ext cx="11455400" cy="12019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12"/>
                </a:lnSpc>
              </a:pPr>
              <a:r>
                <a:rPr lang="en-US" sz="5008" u="sng">
                  <a:solidFill>
                    <a:srgbClr val="FFFFFF"/>
                  </a:solidFill>
                  <a:latin typeface="Interstate 1"/>
                  <a:hlinkClick r:id="rId4" tooltip="https://youtu.be/4S75hUuTNcI"/>
                </a:rPr>
                <a:t>Bekijk het verhaal van Geert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3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TextBox 9"/>
          <p:cNvSpPr txBox="1"/>
          <p:nvPr/>
        </p:nvSpPr>
        <p:spPr>
          <a:xfrm>
            <a:off x="9144000" y="2110468"/>
            <a:ext cx="8115300" cy="6933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Interstate 1"/>
              </a:rPr>
              <a:t>Hoe werkt de ziekte?</a:t>
            </a:r>
          </a:p>
          <a:p>
            <a:pPr algn="ctr">
              <a:lnSpc>
                <a:spcPts val="3779"/>
              </a:lnSpc>
            </a:pPr>
            <a:endParaRPr lang="en-US" sz="2700">
              <a:solidFill>
                <a:srgbClr val="000000"/>
              </a:solidFill>
              <a:latin typeface="Interstate 1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Je hersenen sturen signalen door je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hele lichaam via je zenuwen</a:t>
            </a:r>
          </a:p>
          <a:p>
            <a:pPr algn="ctr">
              <a:lnSpc>
                <a:spcPts val="3640"/>
              </a:lnSpc>
            </a:pPr>
            <a:endParaRPr lang="en-US" sz="2600">
              <a:solidFill>
                <a:srgbClr val="000000"/>
              </a:solidFill>
              <a:latin typeface="Interstate 3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Je zenuwen werken niet meer goed,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signalen komen niet goed door</a:t>
            </a:r>
          </a:p>
          <a:p>
            <a:pPr algn="ctr">
              <a:lnSpc>
                <a:spcPts val="3640"/>
              </a:lnSpc>
            </a:pPr>
            <a:endParaRPr lang="en-US" sz="2600">
              <a:solidFill>
                <a:srgbClr val="000000"/>
              </a:solidFill>
              <a:latin typeface="Interstate 3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Door de ontbrekende signalen verwerken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je spieren boodschappen niet goed</a:t>
            </a:r>
          </a:p>
          <a:p>
            <a:pPr algn="ctr">
              <a:lnSpc>
                <a:spcPts val="3640"/>
              </a:lnSpc>
            </a:pPr>
            <a:endParaRPr lang="en-US" sz="2600">
              <a:solidFill>
                <a:srgbClr val="000000"/>
              </a:solidFill>
              <a:latin typeface="Interstate 3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Het gevolg is dat je spieren een voor een uitvallen</a:t>
            </a:r>
          </a:p>
          <a:p>
            <a:pPr algn="ctr">
              <a:lnSpc>
                <a:spcPts val="3640"/>
              </a:lnSpc>
            </a:pPr>
            <a:endParaRPr lang="en-US" sz="2600">
              <a:solidFill>
                <a:srgbClr val="000000"/>
              </a:solidFill>
              <a:latin typeface="Interstate 3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Iets vastpakken, praten en ademen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wordt steeds moeilijker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055130" y="4129297"/>
            <a:ext cx="293040" cy="256410"/>
            <a:chOff x="0" y="0"/>
            <a:chExt cx="812800" cy="7112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055130" y="5501433"/>
            <a:ext cx="293040" cy="256410"/>
            <a:chOff x="0" y="0"/>
            <a:chExt cx="812800" cy="7112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055130" y="6872268"/>
            <a:ext cx="293040" cy="256410"/>
            <a:chOff x="0" y="0"/>
            <a:chExt cx="812800" cy="7112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055130" y="7817336"/>
            <a:ext cx="293040" cy="256410"/>
            <a:chOff x="0" y="0"/>
            <a:chExt cx="812800" cy="7112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9144000" y="1383393"/>
            <a:ext cx="81153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ALS in het kort</a:t>
            </a:r>
          </a:p>
        </p:txBody>
      </p:sp>
      <p:sp>
        <p:nvSpPr>
          <p:cNvPr id="23" name="Freeform 23"/>
          <p:cNvSpPr/>
          <p:nvPr/>
        </p:nvSpPr>
        <p:spPr>
          <a:xfrm>
            <a:off x="1636022" y="2574767"/>
            <a:ext cx="5425722" cy="5137465"/>
          </a:xfrm>
          <a:custGeom>
            <a:avLst/>
            <a:gdLst/>
            <a:ahLst/>
            <a:cxnLst/>
            <a:rect l="l" t="t" r="r" b="b"/>
            <a:pathLst>
              <a:path w="5425722" h="5137465">
                <a:moveTo>
                  <a:pt x="0" y="0"/>
                </a:moveTo>
                <a:lnTo>
                  <a:pt x="5425722" y="0"/>
                </a:lnTo>
                <a:lnTo>
                  <a:pt x="5425722" y="5137466"/>
                </a:lnTo>
                <a:lnTo>
                  <a:pt x="0" y="51374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73" r="-33463" b="-1373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24" name="Group 24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061745" y="9898071"/>
            <a:ext cx="11226256" cy="388929"/>
            <a:chOff x="0" y="0"/>
            <a:chExt cx="8041697" cy="38927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3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9" name="Group 9"/>
          <p:cNvGrpSpPr/>
          <p:nvPr/>
        </p:nvGrpSpPr>
        <p:grpSpPr>
          <a:xfrm>
            <a:off x="777909" y="2622427"/>
            <a:ext cx="4957909" cy="3086100"/>
            <a:chOff x="0" y="0"/>
            <a:chExt cx="1305787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05787" cy="812800"/>
            </a:xfrm>
            <a:custGeom>
              <a:avLst/>
              <a:gdLst/>
              <a:ahLst/>
              <a:cxnLst/>
              <a:rect l="l" t="t" r="r" b="b"/>
              <a:pathLst>
                <a:path w="1305787" h="812800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1305787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67033" y="2904367"/>
            <a:ext cx="4579661" cy="2417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1.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een ouder met ALS zeker helpen, ook als ik dan soms minder met vrienden zou kunnen doen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3603820"/>
            <a:ext cx="16230600" cy="1056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6500">
                <a:solidFill>
                  <a:srgbClr val="FF8C00"/>
                </a:solidFill>
                <a:latin typeface="Interstate 2"/>
              </a:rPr>
              <a:t>Stellingen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2301391" y="2567668"/>
            <a:ext cx="4957909" cy="3086100"/>
            <a:chOff x="0" y="0"/>
            <a:chExt cx="1305787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05787" cy="812800"/>
            </a:xfrm>
            <a:custGeom>
              <a:avLst/>
              <a:gdLst/>
              <a:ahLst/>
              <a:cxnLst/>
              <a:rect l="l" t="t" r="r" b="b"/>
              <a:pathLst>
                <a:path w="1305787" h="812800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1305787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846873" y="6115712"/>
            <a:ext cx="4957909" cy="3086100"/>
            <a:chOff x="0" y="0"/>
            <a:chExt cx="1305787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305787" cy="812800"/>
            </a:xfrm>
            <a:custGeom>
              <a:avLst/>
              <a:gdLst/>
              <a:ahLst/>
              <a:cxnLst/>
              <a:rect l="l" t="t" r="r" b="b"/>
              <a:pathLst>
                <a:path w="1305787" h="812800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85725"/>
              <a:ext cx="1305787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483218" y="6115712"/>
            <a:ext cx="4957909" cy="3086100"/>
            <a:chOff x="0" y="0"/>
            <a:chExt cx="1305787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05787" cy="812800"/>
            </a:xfrm>
            <a:custGeom>
              <a:avLst/>
              <a:gdLst/>
              <a:ahLst/>
              <a:cxnLst/>
              <a:rect l="l" t="t" r="r" b="b"/>
              <a:pathLst>
                <a:path w="1305787" h="812800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85725"/>
              <a:ext cx="1305787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2490515" y="3087733"/>
            <a:ext cx="4579661" cy="194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2.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het moeilijk vinden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om anderen om me heen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om hulp te vragen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672342" y="6635777"/>
            <a:ext cx="4579661" cy="194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4.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prima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kunnen leven zonder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te praten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035997" y="6635777"/>
            <a:ext cx="4579661" cy="194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3.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het niet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erg vinden om geholpen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te moeten worden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6667817" y="9898071"/>
            <a:ext cx="11620183" cy="388929"/>
            <a:chOff x="0" y="0"/>
            <a:chExt cx="8041697" cy="20391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041697" cy="203910"/>
            </a:xfrm>
            <a:custGeom>
              <a:avLst/>
              <a:gdLst/>
              <a:ahLst/>
              <a:cxnLst/>
              <a:rect l="l" t="t" r="r" b="b"/>
              <a:pathLst>
                <a:path w="8041697" h="203910">
                  <a:moveTo>
                    <a:pt x="0" y="0"/>
                  </a:moveTo>
                  <a:lnTo>
                    <a:pt x="8041697" y="0"/>
                  </a:lnTo>
                  <a:lnTo>
                    <a:pt x="8041697" y="203910"/>
                  </a:lnTo>
                  <a:lnTo>
                    <a:pt x="0" y="203910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8041697" cy="23248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42088" y="-1038438"/>
            <a:ext cx="21738442" cy="11376451"/>
          </a:xfrm>
          <a:custGeom>
            <a:avLst/>
            <a:gdLst/>
            <a:ahLst/>
            <a:cxnLst/>
            <a:rect l="l" t="t" r="r" b="b"/>
            <a:pathLst>
              <a:path w="21738442" h="11376451">
                <a:moveTo>
                  <a:pt x="0" y="0"/>
                </a:moveTo>
                <a:lnTo>
                  <a:pt x="21738443" y="0"/>
                </a:lnTo>
                <a:lnTo>
                  <a:pt x="21738443" y="11376451"/>
                </a:lnTo>
                <a:lnTo>
                  <a:pt x="0" y="11376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TextBox 3"/>
          <p:cNvSpPr txBox="1"/>
          <p:nvPr/>
        </p:nvSpPr>
        <p:spPr>
          <a:xfrm>
            <a:off x="0" y="4857750"/>
            <a:ext cx="18288000" cy="142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>
                <a:solidFill>
                  <a:srgbClr val="FFFFFF"/>
                </a:solidFill>
                <a:latin typeface="Interstate 1"/>
              </a:rPr>
              <a:t>Ervaar wat ALS met je doet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41497" y="371240"/>
            <a:ext cx="11385497" cy="9630035"/>
          </a:xfrm>
          <a:custGeom>
            <a:avLst/>
            <a:gdLst/>
            <a:ahLst/>
            <a:cxnLst/>
            <a:rect l="l" t="t" r="r" b="b"/>
            <a:pathLst>
              <a:path w="11385497" h="9630035">
                <a:moveTo>
                  <a:pt x="0" y="0"/>
                </a:moveTo>
                <a:lnTo>
                  <a:pt x="11385497" y="0"/>
                </a:lnTo>
                <a:lnTo>
                  <a:pt x="11385497" y="9630035"/>
                </a:lnTo>
                <a:lnTo>
                  <a:pt x="0" y="9630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5000"/>
            </a:blip>
            <a:stretch>
              <a:fillRect l="-9225" r="-17647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-2241497" y="9898071"/>
            <a:ext cx="9548170" cy="388929"/>
            <a:chOff x="0" y="0"/>
            <a:chExt cx="5336596" cy="7247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241497" y="0"/>
            <a:ext cx="10587756" cy="371240"/>
            <a:chOff x="0" y="0"/>
            <a:chExt cx="5336596" cy="194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9144000" y="1383393"/>
            <a:ext cx="9144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Doe de test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102903" y="2674962"/>
            <a:ext cx="7156397" cy="91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Jullie gaan ervaren hoe het is om systematisch vragen te stellen: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550857" y="3825900"/>
            <a:ext cx="6708443" cy="398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één bedenkt een vraag voor de ander.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ander bedenkt een antwoord, maar geeft het antwoord niet.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vraagsteller moet door vragen te stellen achter het antwoord komen. 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Maar: de ander mag niet praten en moet op een andere manier het antwoord communiceren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Weet je het antwoord? Draai dan de rollen om.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102903" y="8039125"/>
            <a:ext cx="7156397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2"/>
              </a:rPr>
              <a:t>Tip: denk goed na over de vragen die je stelt!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102903" y="3825900"/>
            <a:ext cx="6708443" cy="398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1.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2.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3.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4.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5.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061745" y="9898071"/>
            <a:ext cx="11226256" cy="404263"/>
            <a:chOff x="0" y="0"/>
            <a:chExt cx="8041697" cy="38927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87B8ABFA0A274199FE77E835B0C6ED" ma:contentTypeVersion="21" ma:contentTypeDescription="Een nieuw document maken." ma:contentTypeScope="" ma:versionID="f19fbed680c660f7291f5a468fc170ca">
  <xsd:schema xmlns:xsd="http://www.w3.org/2001/XMLSchema" xmlns:xs="http://www.w3.org/2001/XMLSchema" xmlns:p="http://schemas.microsoft.com/office/2006/metadata/properties" xmlns:ns2="fdc72594-5e06-47bf-971c-48d351b97bd9" xmlns:ns3="b4c68fa6-570f-4821-b0ee-02a174e54c5c" targetNamespace="http://schemas.microsoft.com/office/2006/metadata/properties" ma:root="true" ma:fieldsID="2aaf7c9903a84aa32165ff8f22f36d2e" ns2:_="" ns3:_="">
    <xsd:import namespace="fdc72594-5e06-47bf-971c-48d351b97bd9"/>
    <xsd:import namespace="b4c68fa6-570f-4821-b0ee-02a174e54c5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Afbeelding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c72594-5e06-47bf-971c-48d351b97bd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atst gedeeld, per gebrui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atst gedeeld, per tijdstip" ma:description="" ma:internalName="LastSharedByTime" ma:readOnly="true">
      <xsd:simpleType>
        <xsd:restriction base="dms:DateTime"/>
      </xsd:simpleType>
    </xsd:element>
    <xsd:element name="TaxCatchAll" ma:index="26" nillable="true" ma:displayName="Taxonomy Catch All Column" ma:hidden="true" ma:list="{a96e1204-c06f-438b-b1d0-f5d1391d479b}" ma:internalName="TaxCatchAll" ma:showField="CatchAllData" ma:web="fdc72594-5e06-47bf-971c-48d351b97b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c68fa6-570f-4821-b0ee-02a174e54c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Afbeelding" ma:index="23" nillable="true" ma:displayName="Afbeelding" ma:format="Thumbnail" ma:internalName="Afbeelding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Afbeeldingtags" ma:readOnly="false" ma:fieldId="{5cf76f15-5ced-4ddc-b409-7134ff3c332f}" ma:taxonomyMulti="true" ma:sspId="f9dcbef6-edd0-4679-974a-83bbd66882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4c68fa6-570f-4821-b0ee-02a174e54c5c">
      <Terms xmlns="http://schemas.microsoft.com/office/infopath/2007/PartnerControls"/>
    </lcf76f155ced4ddcb4097134ff3c332f>
    <TaxCatchAll xmlns="fdc72594-5e06-47bf-971c-48d351b97bd9" xsi:nil="true"/>
    <Afbeelding xmlns="b4c68fa6-570f-4821-b0ee-02a174e54c5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43F073B-B227-4A55-A95F-F136CFB6CB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c72594-5e06-47bf-971c-48d351b97bd9"/>
    <ds:schemaRef ds:uri="b4c68fa6-570f-4821-b0ee-02a174e54c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AD84459-572B-4AA9-A465-18F3EF45B69C}">
  <ds:schemaRefs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b4c68fa6-570f-4821-b0ee-02a174e54c5c"/>
    <ds:schemaRef ds:uri="http://schemas.microsoft.com/office/2006/documentManagement/types"/>
    <ds:schemaRef ds:uri="fdc72594-5e06-47bf-971c-48d351b97bd9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B4342E1-09B7-4FF5-8731-F03E17C232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625</Words>
  <Application>Microsoft Office PowerPoint</Application>
  <PresentationFormat>Aangepast</PresentationFormat>
  <Paragraphs>130</Paragraphs>
  <Slides>19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5" baseType="lpstr">
      <vt:lpstr>Interstate 3</vt:lpstr>
      <vt:lpstr>Calibri</vt:lpstr>
      <vt:lpstr>Arial</vt:lpstr>
      <vt:lpstr>Interstate 1</vt:lpstr>
      <vt:lpstr>Interstate 2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Presentatie - hbo / Uni</dc:title>
  <cp:lastModifiedBy>Marsha Vergunst</cp:lastModifiedBy>
  <cp:revision>1</cp:revision>
  <dcterms:created xsi:type="dcterms:W3CDTF">2006-08-16T00:00:00Z</dcterms:created>
  <dcterms:modified xsi:type="dcterms:W3CDTF">2024-12-17T09:03:27Z</dcterms:modified>
  <dc:identifier>DAGDyR1hW3I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0x0101008C87B8ABFA0A274199FE77E835B0C6ED</vt:lpwstr>
  </property>
  <property fmtid="{D5CDD505-2E9C-101B-9397-08002B2CF9AE}" pid="3" name="MediaServiceImageTags">
    <vt:lpwstr/>
  </property>
</Properties>
</file>